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 ContentType="image/t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92"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272" r:id="rId17"/>
    <p:sldId id="273" r:id="rId18"/>
  </p:sldIdLst>
  <p:sldSz cx="121793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15:guide id="1" orient="horz" pos="2160">
          <p15:clr>
            <a:srgbClr val="A4A3A4"/>
          </p15:clr>
        </p15:guide>
        <p15:guide id="2" pos="383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7153" autoAdjust="0"/>
  </p:normalViewPr>
  <p:slideViewPr>
    <p:cSldViewPr>
      <p:cViewPr varScale="1">
        <p:scale>
          <a:sx n="102" d="100"/>
          <a:sy n="102" d="100"/>
        </p:scale>
        <p:origin x="150" y="180"/>
      </p:cViewPr>
      <p:guideLst>
        <p:guide orient="horz" pos="2160"/>
        <p:guide pos="3836"/>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3.3320299999999997E-2"/>
          <c:y val="4.58533E-2"/>
          <c:w val="0.96167999999999998"/>
          <c:h val="0.92498199999999997"/>
        </c:manualLayout>
      </c:layout>
      <c:barChart>
        <c:barDir val="col"/>
        <c:grouping val="stacked"/>
        <c:varyColors val="0"/>
        <c:ser>
          <c:idx val="0"/>
          <c:order val="0"/>
          <c:tx>
            <c:strRef>
              <c:f>Sheet1!$A$2</c:f>
            </c:strRef>
          </c:tx>
          <c:spPr>
            <a:solidFill>
              <a:srgbClr val="4CAAE8"/>
            </a:solidFill>
            <a:ln w="12700" cap="flat">
              <a:noFill/>
              <a:miter lim="400000"/>
            </a:ln>
            <a:effectLst/>
          </c:spPr>
          <c:invertIfNegative val="0"/>
          <c:dLbls>
            <c:dLbl>
              <c:idx val="0"/>
              <c:layout>
                <c:manualLayout>
                  <c:x val="1.5229992572684184E-17"/>
                  <c:y val="-4.2519853758487228E-2"/>
                </c:manualLayout>
              </c:layout>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0-59C5-4938-B63C-9FD713F607D6}"/>
                </c:ext>
              </c:extLst>
            </c:dLbl>
            <c:dLbl>
              <c:idx val="1"/>
              <c:layout>
                <c:manualLayout>
                  <c:x val="-3.3229458569144746E-3"/>
                  <c:y val="-2.834656917232482E-2"/>
                </c:manualLayout>
              </c:layout>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59C5-4938-B63C-9FD713F607D6}"/>
                </c:ext>
              </c:extLst>
            </c:dLbl>
            <c:dLbl>
              <c:idx val="4"/>
              <c:layout/>
              <c:dLblPos val="in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2-59C5-4938-B63C-9FD713F607D6}"/>
                </c:ext>
              </c:extLst>
            </c:dLbl>
            <c:numFmt formatCode="#,##0" sourceLinked="0"/>
            <c:spPr>
              <a:noFill/>
              <a:ln>
                <a:noFill/>
              </a:ln>
              <a:effectLst/>
            </c:spPr>
            <c:txPr>
              <a:bodyPr/>
              <a:lstStyle/>
              <a:p>
                <a:pPr>
                  <a:defRPr sz="900" b="0" i="0" u="none" strike="noStrike">
                    <a:solidFill>
                      <a:srgbClr val="000000"/>
                    </a:solidFill>
                    <a:latin typeface="Bahnschrift Light"/>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Sheet1!$B$1:$F$1</c:f>
              <c:strCache>
                <c:ptCount val="5"/>
              </c:strCache>
            </c:strRef>
          </c:cat>
          <c:val>
            <c:numRef>
              <c:f>Sheet1!$B$2:$F$2</c:f>
              <c:numCache>
                <c:formatCode>General</c:formatCode>
                <c:ptCount val="5"/>
                <c:pt idx="0">
                  <c:v>0.5</c:v>
                </c:pt>
                <c:pt idx="1">
                  <c:v>14.7</c:v>
                </c:pt>
                <c:pt idx="2">
                  <c:v>63</c:v>
                </c:pt>
                <c:pt idx="3">
                  <c:v>100</c:v>
                </c:pt>
                <c:pt idx="4">
                  <c:v>1000</c:v>
                </c:pt>
              </c:numCache>
            </c:numRef>
          </c:val>
          <c:extLst>
            <c:ext xmlns:c16="http://schemas.microsoft.com/office/drawing/2014/chart" uri="{C3380CC4-5D6E-409C-BE32-E72D297353CC}">
              <c16:uniqueId val="{00000003-59C5-4938-B63C-9FD713F607D6}"/>
            </c:ext>
          </c:extLst>
        </c:ser>
        <c:dLbls>
          <c:showLegendKey val="0"/>
          <c:showVal val="0"/>
          <c:showCatName val="0"/>
          <c:showSerName val="0"/>
          <c:showPercent val="0"/>
          <c:showBubbleSize val="0"/>
        </c:dLbls>
        <c:gapWidth val="80"/>
        <c:overlap val="100"/>
        <c:axId val="96847744"/>
        <c:axId val="96849280"/>
      </c:barChart>
      <c:catAx>
        <c:axId val="96847744"/>
        <c:scaling>
          <c:orientation val="minMax"/>
        </c:scaling>
        <c:delete val="0"/>
        <c:axPos val="b"/>
        <c:numFmt formatCode="General" sourceLinked="0"/>
        <c:majorTickMark val="none"/>
        <c:minorTickMark val="none"/>
        <c:tickLblPos val="none"/>
        <c:spPr>
          <a:ln w="12700" cap="flat">
            <a:solidFill>
              <a:srgbClr val="000000"/>
            </a:solidFill>
            <a:prstDash val="solid"/>
            <a:miter lim="800000"/>
          </a:ln>
        </c:spPr>
        <c:txPr>
          <a:bodyPr rot="0"/>
          <a:lstStyle/>
          <a:p>
            <a:pPr>
              <a:defRPr sz="900" b="0" i="0" u="none" strike="noStrike">
                <a:solidFill>
                  <a:srgbClr val="000000"/>
                </a:solidFill>
                <a:latin typeface="Bahnschrift Light"/>
              </a:defRPr>
            </a:pPr>
            <a:endParaRPr lang="en-US"/>
          </a:p>
        </c:txPr>
        <c:crossAx val="96849280"/>
        <c:crosses val="autoZero"/>
        <c:auto val="1"/>
        <c:lblAlgn val="ctr"/>
        <c:lblOffset val="100"/>
        <c:noMultiLvlLbl val="1"/>
      </c:catAx>
      <c:valAx>
        <c:axId val="96849280"/>
        <c:scaling>
          <c:orientation val="minMax"/>
          <c:max val="1000"/>
          <c:min val="0"/>
        </c:scaling>
        <c:delete val="0"/>
        <c:axPos val="l"/>
        <c:numFmt formatCode="#,##0.0;&quot;-&quot;#,##0.0" sourceLinked="0"/>
        <c:majorTickMark val="none"/>
        <c:minorTickMark val="none"/>
        <c:tickLblPos val="none"/>
        <c:spPr>
          <a:ln w="12700" cap="flat">
            <a:noFill/>
            <a:prstDash val="solid"/>
            <a:miter lim="800000"/>
          </a:ln>
        </c:spPr>
        <c:txPr>
          <a:bodyPr rot="0"/>
          <a:lstStyle/>
          <a:p>
            <a:pPr>
              <a:defRPr sz="900" b="0" i="0" u="none" strike="noStrike">
                <a:solidFill>
                  <a:srgbClr val="000000"/>
                </a:solidFill>
                <a:latin typeface="Bahnschrift Light"/>
              </a:defRPr>
            </a:pPr>
            <a:endParaRPr lang="en-US"/>
          </a:p>
        </c:txPr>
        <c:crossAx val="96847744"/>
        <c:crosses val="autoZero"/>
        <c:crossBetween val="between"/>
        <c:majorUnit val="250"/>
        <c:minorUnit val="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5707899999999998E-2"/>
          <c:y val="3.3703900000000002E-2"/>
          <c:w val="0.90032900000000005"/>
          <c:h val="0.82538"/>
        </c:manualLayout>
      </c:layout>
      <c:barChart>
        <c:barDir val="col"/>
        <c:grouping val="clustered"/>
        <c:varyColors val="0"/>
        <c:ser>
          <c:idx val="0"/>
          <c:order val="0"/>
          <c:tx>
            <c:v>Column1</c:v>
          </c:tx>
          <c:spPr>
            <a:solidFill>
              <a:srgbClr val="2E578C"/>
            </a:solidFill>
            <a:ln w="12700" cap="flat">
              <a:noFill/>
              <a:miter lim="400000"/>
            </a:ln>
            <a:effectLst/>
          </c:spPr>
          <c:invertIfNegative val="0"/>
          <c:dPt>
            <c:idx val="0"/>
            <c:invertIfNegative val="1"/>
            <c:bubble3D val="0"/>
            <c:extLst>
              <c:ext xmlns:c16="http://schemas.microsoft.com/office/drawing/2014/chart" uri="{C3380CC4-5D6E-409C-BE32-E72D297353CC}">
                <c16:uniqueId val="{00000001-E844-4BC9-9E92-561670A21EDE}"/>
              </c:ext>
            </c:extLst>
          </c:dPt>
          <c:dPt>
            <c:idx val="1"/>
            <c:invertIfNegative val="1"/>
            <c:bubble3D val="0"/>
            <c:spPr>
              <a:solidFill>
                <a:srgbClr val="5D9648"/>
              </a:solidFill>
              <a:ln w="12700" cap="flat">
                <a:noFill/>
                <a:miter lim="400000"/>
              </a:ln>
              <a:effectLst/>
            </c:spPr>
            <c:extLst>
              <c:ext xmlns:c16="http://schemas.microsoft.com/office/drawing/2014/chart" uri="{C3380CC4-5D6E-409C-BE32-E72D297353CC}">
                <c16:uniqueId val="{00000003-E844-4BC9-9E92-561670A21EDE}"/>
              </c:ext>
            </c:extLst>
          </c:dPt>
          <c:dPt>
            <c:idx val="2"/>
            <c:invertIfNegative val="1"/>
            <c:bubble3D val="0"/>
            <c:spPr>
              <a:solidFill>
                <a:srgbClr val="E7A13D"/>
              </a:solidFill>
              <a:ln w="12700" cap="flat">
                <a:noFill/>
                <a:miter lim="400000"/>
              </a:ln>
              <a:effectLst/>
            </c:spPr>
            <c:extLst>
              <c:ext xmlns:c16="http://schemas.microsoft.com/office/drawing/2014/chart" uri="{C3380CC4-5D6E-409C-BE32-E72D297353CC}">
                <c16:uniqueId val="{00000005-E844-4BC9-9E92-561670A21EDE}"/>
              </c:ext>
            </c:extLst>
          </c:dPt>
          <c:dLbls>
            <c:numFmt formatCode="#,##0" sourceLinked="0"/>
            <c:spPr>
              <a:noFill/>
              <a:ln>
                <a:noFill/>
              </a:ln>
              <a:effectLst/>
            </c:spPr>
            <c:txPr>
              <a:bodyPr/>
              <a:lstStyle/>
              <a:p>
                <a:pPr>
                  <a:defRPr sz="1400" b="0" i="0" u="none" strike="noStrike">
                    <a:solidFill>
                      <a:srgbClr val="000000"/>
                    </a:solidFill>
                    <a:latin typeface="Arial" panose="020B0604020202020204" pitchFamily="34" charset="0"/>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Lit>
              <c:ptCount val="3"/>
              <c:pt idx="0">
                <c:v>3G Generation 
Networks - Cumulative Fibre 
deployed: CY 2002 to 2008</c:v>
              </c:pt>
              <c:pt idx="1">
                <c:v>4G Generation &amp; FTTH - 
Cumulative Fibre 
deployed: CY 2009 to 2017</c:v>
              </c:pt>
              <c:pt idx="2">
                <c:v>5G Genereation - 
Cumulative Fibre 
deployed: CY 2018 to 2026</c:v>
              </c:pt>
            </c:strLit>
          </c:cat>
          <c:val>
            <c:numLit>
              <c:formatCode>General</c:formatCode>
              <c:ptCount val="3"/>
              <c:pt idx="0">
                <c:v>607</c:v>
              </c:pt>
              <c:pt idx="1">
                <c:v>2681</c:v>
              </c:pt>
              <c:pt idx="2">
                <c:v>5362</c:v>
              </c:pt>
            </c:numLit>
          </c:val>
          <c:extLst>
            <c:ext xmlns:c16="http://schemas.microsoft.com/office/drawing/2014/chart" uri="{C3380CC4-5D6E-409C-BE32-E72D297353CC}">
              <c16:uniqueId val="{00000006-E844-4BC9-9E92-561670A21EDE}"/>
            </c:ext>
          </c:extLst>
        </c:ser>
        <c:dLbls>
          <c:showLegendKey val="0"/>
          <c:showVal val="0"/>
          <c:showCatName val="0"/>
          <c:showSerName val="0"/>
          <c:showPercent val="0"/>
          <c:showBubbleSize val="0"/>
        </c:dLbls>
        <c:gapWidth val="100"/>
        <c:overlap val="-25"/>
        <c:axId val="97624448"/>
        <c:axId val="97625984"/>
      </c:barChart>
      <c:catAx>
        <c:axId val="97624448"/>
        <c:scaling>
          <c:orientation val="minMax"/>
        </c:scaling>
        <c:delete val="0"/>
        <c:axPos val="b"/>
        <c:numFmt formatCode="General" sourceLinked="0"/>
        <c:majorTickMark val="none"/>
        <c:minorTickMark val="none"/>
        <c:tickLblPos val="low"/>
        <c:spPr>
          <a:ln w="12700" cap="flat">
            <a:solidFill>
              <a:srgbClr val="888888"/>
            </a:solidFill>
            <a:prstDash val="solid"/>
            <a:miter lim="800000"/>
          </a:ln>
        </c:spPr>
        <c:txPr>
          <a:bodyPr rot="0"/>
          <a:lstStyle/>
          <a:p>
            <a:pPr>
              <a:defRPr sz="1330" b="0" i="0" u="none" strike="noStrike">
                <a:solidFill>
                  <a:srgbClr val="000000"/>
                </a:solidFill>
                <a:latin typeface="Arial" panose="020B0604020202020204" pitchFamily="34" charset="0"/>
                <a:cs typeface="Arial" panose="020B0604020202020204" pitchFamily="34" charset="0"/>
              </a:defRPr>
            </a:pPr>
            <a:endParaRPr lang="en-US"/>
          </a:p>
        </c:txPr>
        <c:crossAx val="97625984"/>
        <c:crosses val="autoZero"/>
        <c:auto val="1"/>
        <c:lblAlgn val="ctr"/>
        <c:lblOffset val="100"/>
        <c:noMultiLvlLbl val="1"/>
      </c:catAx>
      <c:valAx>
        <c:axId val="97625984"/>
        <c:scaling>
          <c:orientation val="minMax"/>
        </c:scaling>
        <c:delete val="0"/>
        <c:axPos val="l"/>
        <c:numFmt formatCode="0" sourceLinked="0"/>
        <c:majorTickMark val="none"/>
        <c:minorTickMark val="none"/>
        <c:tickLblPos val="none"/>
        <c:spPr>
          <a:ln w="12700" cap="flat">
            <a:noFill/>
            <a:prstDash val="solid"/>
            <a:miter lim="800000"/>
          </a:ln>
        </c:spPr>
        <c:txPr>
          <a:bodyPr rot="0"/>
          <a:lstStyle/>
          <a:p>
            <a:pPr>
              <a:defRPr sz="1330" b="0" i="0" u="none" strike="noStrike">
                <a:solidFill>
                  <a:srgbClr val="000000"/>
                </a:solidFill>
                <a:latin typeface="Bahnschrift Light"/>
              </a:defRPr>
            </a:pPr>
            <a:endParaRPr lang="en-US"/>
          </a:p>
        </c:txPr>
        <c:crossAx val="97624448"/>
        <c:crosses val="autoZero"/>
        <c:crossBetween val="between"/>
        <c:majorUnit val="1500"/>
        <c:minorUnit val="750"/>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8.3007300000000006E-2"/>
          <c:y val="5.6830199999999997E-2"/>
          <c:w val="0.91199300000000005"/>
          <c:h val="0.91109700000000005"/>
        </c:manualLayout>
      </c:layout>
      <c:barChart>
        <c:barDir val="col"/>
        <c:grouping val="clustered"/>
        <c:varyColors val="0"/>
        <c:ser>
          <c:idx val="0"/>
          <c:order val="0"/>
          <c:tx>
            <c:strRef>
              <c:f>Sheet1!$A$2</c:f>
              <c:strCache>
                <c:ptCount val="1"/>
                <c:pt idx="0">
                  <c:v>Column 2</c:v>
                </c:pt>
              </c:strCache>
            </c:strRef>
          </c:tx>
          <c:spPr>
            <a:solidFill>
              <a:srgbClr val="2F7202">
                <a:alpha val="90000"/>
              </a:srgbClr>
            </a:solidFill>
            <a:ln w="12700" cap="flat">
              <a:noFill/>
              <a:miter lim="400000"/>
            </a:ln>
            <a:effectLst/>
          </c:spPr>
          <c:invertIfNegative val="0"/>
          <c:dLbls>
            <c:numFmt formatCode="[&lt;0]#,###;#,###&quot;%&quot;" sourceLinked="0"/>
            <c:spPr>
              <a:noFill/>
              <a:ln>
                <a:noFill/>
              </a:ln>
              <a:effectLst/>
            </c:spPr>
            <c:txPr>
              <a:bodyPr/>
              <a:lstStyle/>
              <a:p>
                <a:pPr>
                  <a:defRPr sz="1200" b="0" i="0" u="none" strike="noStrike">
                    <a:solidFill>
                      <a:srgbClr val="000000"/>
                    </a:solidFill>
                    <a:latin typeface="Arial"/>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Sheet1!$B$1:$B$1</c:f>
              <c:strCache>
                <c:ptCount val="1"/>
                <c:pt idx="0">
                  <c:v>1</c:v>
                </c:pt>
              </c:strCache>
            </c:strRef>
          </c:cat>
          <c:val>
            <c:numRef>
              <c:f>Sheet1!$B$2:$B$2</c:f>
              <c:numCache>
                <c:formatCode>General</c:formatCode>
                <c:ptCount val="1"/>
                <c:pt idx="0">
                  <c:v>23</c:v>
                </c:pt>
              </c:numCache>
            </c:numRef>
          </c:val>
          <c:extLst>
            <c:ext xmlns:c16="http://schemas.microsoft.com/office/drawing/2014/chart" uri="{C3380CC4-5D6E-409C-BE32-E72D297353CC}">
              <c16:uniqueId val="{00000000-ADE5-4D54-B9BD-D6845C3382C8}"/>
            </c:ext>
          </c:extLst>
        </c:ser>
        <c:ser>
          <c:idx val="1"/>
          <c:order val="1"/>
          <c:tx>
            <c:strRef>
              <c:f>Sheet1!$A$3</c:f>
              <c:strCache>
                <c:ptCount val="1"/>
                <c:pt idx="0">
                  <c:v>Column 3</c:v>
                </c:pt>
              </c:strCache>
            </c:strRef>
          </c:tx>
          <c:spPr>
            <a:solidFill>
              <a:srgbClr val="0B5AAB">
                <a:alpha val="90000"/>
              </a:srgbClr>
            </a:solidFill>
            <a:ln w="12700" cap="flat">
              <a:noFill/>
              <a:miter lim="400000"/>
            </a:ln>
            <a:effectLst/>
          </c:spPr>
          <c:invertIfNegative val="0"/>
          <c:dLbls>
            <c:dLbl>
              <c:idx val="0"/>
              <c:layout>
                <c:manualLayout>
                  <c:x val="-4.2556471096784135E-2"/>
                  <c:y val="0"/>
                </c:manualLayout>
              </c:layout>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ADE5-4D54-B9BD-D6845C3382C8}"/>
                </c:ext>
              </c:extLst>
            </c:dLbl>
            <c:numFmt formatCode="[&lt;0]#,###;#,###&quot;%&quot;" sourceLinked="0"/>
            <c:spPr>
              <a:noFill/>
              <a:ln>
                <a:noFill/>
              </a:ln>
              <a:effectLst/>
            </c:spPr>
            <c:txPr>
              <a:bodyPr/>
              <a:lstStyle/>
              <a:p>
                <a:pPr>
                  <a:defRPr sz="1200" b="0" i="0" u="none" strike="noStrike">
                    <a:solidFill>
                      <a:srgbClr val="000000"/>
                    </a:solidFill>
                    <a:latin typeface="Arial"/>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1</c:v>
                </c:pt>
              </c:strCache>
            </c:strRef>
          </c:cat>
          <c:val>
            <c:numRef>
              <c:f>Sheet1!$B$3:$B$3</c:f>
              <c:numCache>
                <c:formatCode>General</c:formatCode>
                <c:ptCount val="1"/>
                <c:pt idx="0">
                  <c:v>55</c:v>
                </c:pt>
              </c:numCache>
            </c:numRef>
          </c:val>
          <c:extLst>
            <c:ext xmlns:c16="http://schemas.microsoft.com/office/drawing/2014/chart" uri="{C3380CC4-5D6E-409C-BE32-E72D297353CC}">
              <c16:uniqueId val="{00000002-ADE5-4D54-B9BD-D6845C3382C8}"/>
            </c:ext>
          </c:extLst>
        </c:ser>
        <c:dLbls>
          <c:showLegendKey val="0"/>
          <c:showVal val="0"/>
          <c:showCatName val="0"/>
          <c:showSerName val="0"/>
          <c:showPercent val="0"/>
          <c:showBubbleSize val="0"/>
        </c:dLbls>
        <c:gapWidth val="80"/>
        <c:axId val="150588416"/>
        <c:axId val="150590208"/>
      </c:barChart>
      <c:catAx>
        <c:axId val="150588416"/>
        <c:scaling>
          <c:orientation val="minMax"/>
        </c:scaling>
        <c:delete val="0"/>
        <c:axPos val="b"/>
        <c:numFmt formatCode="General" sourceLinked="0"/>
        <c:majorTickMark val="none"/>
        <c:minorTickMark val="none"/>
        <c:tickLblPos val="none"/>
        <c:spPr>
          <a:ln w="12700" cap="flat">
            <a:solidFill>
              <a:srgbClr val="000000"/>
            </a:solidFill>
            <a:prstDash val="solid"/>
            <a:round/>
          </a:ln>
        </c:spPr>
        <c:txPr>
          <a:bodyPr rot="0"/>
          <a:lstStyle/>
          <a:p>
            <a:pPr>
              <a:defRPr sz="1200" b="0" i="0" u="none" strike="noStrike">
                <a:solidFill>
                  <a:srgbClr val="000000"/>
                </a:solidFill>
                <a:latin typeface="Arial"/>
              </a:defRPr>
            </a:pPr>
            <a:endParaRPr lang="en-US"/>
          </a:p>
        </c:txPr>
        <c:crossAx val="150590208"/>
        <c:crosses val="autoZero"/>
        <c:auto val="1"/>
        <c:lblAlgn val="ctr"/>
        <c:lblOffset val="100"/>
        <c:noMultiLvlLbl val="1"/>
      </c:catAx>
      <c:valAx>
        <c:axId val="150590208"/>
        <c:scaling>
          <c:orientation val="minMax"/>
          <c:max val="55"/>
          <c:min val="0"/>
        </c:scaling>
        <c:delete val="0"/>
        <c:axPos val="l"/>
        <c:numFmt formatCode="0.####" sourceLinked="0"/>
        <c:majorTickMark val="none"/>
        <c:minorTickMark val="none"/>
        <c:tickLblPos val="none"/>
        <c:spPr>
          <a:ln w="12700" cap="flat">
            <a:noFill/>
            <a:prstDash val="solid"/>
            <a:round/>
          </a:ln>
        </c:spPr>
        <c:txPr>
          <a:bodyPr rot="0"/>
          <a:lstStyle/>
          <a:p>
            <a:pPr>
              <a:defRPr sz="1200" b="0" i="0" u="none" strike="noStrike">
                <a:solidFill>
                  <a:srgbClr val="000000"/>
                </a:solidFill>
                <a:latin typeface="Arial"/>
              </a:defRPr>
            </a:pPr>
            <a:endParaRPr lang="en-US"/>
          </a:p>
        </c:txPr>
        <c:crossAx val="150588416"/>
        <c:crosses val="autoZero"/>
        <c:crossBetween val="between"/>
        <c:majorUnit val="13.75"/>
        <c:minorUnit val="6.875"/>
      </c:valAx>
      <c:spPr>
        <a:noFill/>
        <a:ln w="12700" cap="flat">
          <a:noFill/>
          <a:miter lim="400000"/>
        </a:ln>
        <a:effectLst/>
      </c:spPr>
    </c:plotArea>
    <c:plotVisOnly val="0"/>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7.3199600000000004E-2"/>
          <c:y val="6.2385599999999999E-2"/>
          <c:w val="0.92179999999999995"/>
          <c:h val="0.90700199999999997"/>
        </c:manualLayout>
      </c:layout>
      <c:barChart>
        <c:barDir val="col"/>
        <c:grouping val="clustered"/>
        <c:varyColors val="0"/>
        <c:ser>
          <c:idx val="0"/>
          <c:order val="0"/>
          <c:tx>
            <c:strRef>
              <c:f>Sheet1!$A$2</c:f>
              <c:strCache>
                <c:ptCount val="1"/>
                <c:pt idx="0">
                  <c:v>#REF!</c:v>
                </c:pt>
              </c:strCache>
            </c:strRef>
          </c:tx>
          <c:spPr>
            <a:solidFill>
              <a:srgbClr val="2F7202">
                <a:alpha val="90000"/>
              </a:srgbClr>
            </a:solidFill>
            <a:ln w="12700" cap="flat">
              <a:noFill/>
              <a:miter lim="400000"/>
            </a:ln>
            <a:effectLst/>
          </c:spPr>
          <c:invertIfNegative val="0"/>
          <c:dLbls>
            <c:numFmt formatCode="0;&quot;-&quot;0" sourceLinked="0"/>
            <c:spPr>
              <a:noFill/>
              <a:ln>
                <a:noFill/>
              </a:ln>
              <a:effectLst/>
            </c:spPr>
            <c:txPr>
              <a:bodyPr/>
              <a:lstStyle/>
              <a:p>
                <a:pPr>
                  <a:defRPr sz="1200" b="0" i="0" u="none" strike="noStrike">
                    <a:solidFill>
                      <a:srgbClr val="000000"/>
                    </a:solidFill>
                    <a:latin typeface="Arial" panose="020B0604020202020204" pitchFamily="34" charset="0"/>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Sheet1!$B$1:$B$1</c:f>
              <c:strCache>
                <c:ptCount val="1"/>
              </c:strCache>
            </c:strRef>
          </c:cat>
          <c:val>
            <c:numRef>
              <c:f>Sheet1!$B$2:$B$2</c:f>
              <c:numCache>
                <c:formatCode>General</c:formatCode>
                <c:ptCount val="1"/>
                <c:pt idx="0">
                  <c:v>255</c:v>
                </c:pt>
              </c:numCache>
            </c:numRef>
          </c:val>
          <c:extLst>
            <c:ext xmlns:c16="http://schemas.microsoft.com/office/drawing/2014/chart" uri="{C3380CC4-5D6E-409C-BE32-E72D297353CC}">
              <c16:uniqueId val="{00000000-7353-42CF-ACD3-D65C7C2F3405}"/>
            </c:ext>
          </c:extLst>
        </c:ser>
        <c:ser>
          <c:idx val="1"/>
          <c:order val="1"/>
          <c:tx>
            <c:strRef>
              <c:f>Sheet1!$A$3</c:f>
              <c:strCache>
                <c:ptCount val="1"/>
                <c:pt idx="0">
                  <c:v>#REF!</c:v>
                </c:pt>
              </c:strCache>
            </c:strRef>
          </c:tx>
          <c:spPr>
            <a:solidFill>
              <a:srgbClr val="0B5AAB">
                <a:alpha val="90000"/>
              </a:srgbClr>
            </a:solidFill>
            <a:ln w="12700" cap="flat">
              <a:noFill/>
              <a:miter lim="400000"/>
            </a:ln>
            <a:effectLst/>
          </c:spPr>
          <c:invertIfNegative val="0"/>
          <c:dLbls>
            <c:numFmt formatCode="0;&quot;-&quot;0" sourceLinked="0"/>
            <c:spPr>
              <a:noFill/>
              <a:ln>
                <a:noFill/>
              </a:ln>
              <a:effectLst/>
            </c:spPr>
            <c:txPr>
              <a:bodyPr/>
              <a:lstStyle/>
              <a:p>
                <a:pPr>
                  <a:defRPr sz="1200" b="0" i="0" u="none" strike="noStrike">
                    <a:solidFill>
                      <a:srgbClr val="000000"/>
                    </a:solidFill>
                    <a:latin typeface="Arial" panose="020B0604020202020204" pitchFamily="34" charset="0"/>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Sheet1!$B$1:$B$1</c:f>
              <c:strCache>
                <c:ptCount val="1"/>
              </c:strCache>
            </c:strRef>
          </c:cat>
          <c:val>
            <c:numRef>
              <c:f>Sheet1!$B$3:$B$3</c:f>
              <c:numCache>
                <c:formatCode>General</c:formatCode>
                <c:ptCount val="1"/>
                <c:pt idx="0">
                  <c:v>300</c:v>
                </c:pt>
              </c:numCache>
            </c:numRef>
          </c:val>
          <c:extLst>
            <c:ext xmlns:c16="http://schemas.microsoft.com/office/drawing/2014/chart" uri="{C3380CC4-5D6E-409C-BE32-E72D297353CC}">
              <c16:uniqueId val="{00000001-7353-42CF-ACD3-D65C7C2F3405}"/>
            </c:ext>
          </c:extLst>
        </c:ser>
        <c:dLbls>
          <c:showLegendKey val="0"/>
          <c:showVal val="0"/>
          <c:showCatName val="0"/>
          <c:showSerName val="0"/>
          <c:showPercent val="0"/>
          <c:showBubbleSize val="0"/>
        </c:dLbls>
        <c:gapWidth val="80"/>
        <c:axId val="151483904"/>
        <c:axId val="151485440"/>
      </c:barChart>
      <c:catAx>
        <c:axId val="151483904"/>
        <c:scaling>
          <c:orientation val="minMax"/>
        </c:scaling>
        <c:delete val="0"/>
        <c:axPos val="b"/>
        <c:numFmt formatCode="General" sourceLinked="0"/>
        <c:majorTickMark val="none"/>
        <c:minorTickMark val="none"/>
        <c:tickLblPos val="none"/>
        <c:spPr>
          <a:ln w="12700" cap="flat">
            <a:solidFill>
              <a:srgbClr val="000000"/>
            </a:solidFill>
            <a:prstDash val="solid"/>
            <a:miter lim="800000"/>
          </a:ln>
        </c:spPr>
        <c:txPr>
          <a:bodyPr rot="0"/>
          <a:lstStyle/>
          <a:p>
            <a:pPr>
              <a:defRPr sz="1200" b="0" i="0" u="none" strike="noStrike">
                <a:solidFill>
                  <a:srgbClr val="000000"/>
                </a:solidFill>
                <a:latin typeface="Bahnschrift Light"/>
              </a:defRPr>
            </a:pPr>
            <a:endParaRPr lang="en-US"/>
          </a:p>
        </c:txPr>
        <c:crossAx val="151485440"/>
        <c:crosses val="autoZero"/>
        <c:auto val="1"/>
        <c:lblAlgn val="ctr"/>
        <c:lblOffset val="100"/>
        <c:noMultiLvlLbl val="1"/>
      </c:catAx>
      <c:valAx>
        <c:axId val="151485440"/>
        <c:scaling>
          <c:orientation val="minMax"/>
          <c:max val="300"/>
          <c:min val="0"/>
        </c:scaling>
        <c:delete val="0"/>
        <c:axPos val="l"/>
        <c:numFmt formatCode="0;&quot;-&quot;0" sourceLinked="0"/>
        <c:majorTickMark val="none"/>
        <c:minorTickMark val="none"/>
        <c:tickLblPos val="none"/>
        <c:spPr>
          <a:ln w="12700" cap="flat">
            <a:noFill/>
            <a:prstDash val="solid"/>
            <a:miter lim="800000"/>
          </a:ln>
        </c:spPr>
        <c:txPr>
          <a:bodyPr rot="0"/>
          <a:lstStyle/>
          <a:p>
            <a:pPr>
              <a:defRPr sz="1200" b="0" i="0" u="none" strike="noStrike">
                <a:solidFill>
                  <a:srgbClr val="000000"/>
                </a:solidFill>
                <a:latin typeface="Bahnschrift Light"/>
              </a:defRPr>
            </a:pPr>
            <a:endParaRPr lang="en-US"/>
          </a:p>
        </c:txPr>
        <c:crossAx val="151483904"/>
        <c:crosses val="autoZero"/>
        <c:crossBetween val="between"/>
        <c:majorUnit val="75"/>
        <c:minorUnit val="37.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94" name="Shape 494"/>
          <p:cNvSpPr>
            <a:spLocks noGrp="1" noRot="1" noChangeAspect="1"/>
          </p:cNvSpPr>
          <p:nvPr>
            <p:ph type="sldImg"/>
          </p:nvPr>
        </p:nvSpPr>
        <p:spPr>
          <a:xfrm>
            <a:off x="1143000" y="685800"/>
            <a:ext cx="4572000" cy="3429000"/>
          </a:xfrm>
          <a:prstGeom prst="rect">
            <a:avLst/>
          </a:prstGeom>
        </p:spPr>
        <p:txBody>
          <a:bodyPr/>
          <a:lstStyle/>
          <a:p>
            <a:endParaRPr/>
          </a:p>
        </p:txBody>
      </p:sp>
      <p:sp>
        <p:nvSpPr>
          <p:cNvPr id="495" name="Shape 49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711651865"/>
      </p:ext>
    </p:extLst>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0E9063E-BD64-BB48-AF38-6A482292C1A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8394" y="559924"/>
            <a:ext cx="1395545" cy="544248"/>
          </a:xfrm>
          <a:prstGeom prst="rect">
            <a:avLst/>
          </a:prstGeom>
        </p:spPr>
      </p:pic>
      <p:pic>
        <p:nvPicPr>
          <p:cNvPr id="4" name="Picture 3">
            <a:extLst>
              <a:ext uri="{FF2B5EF4-FFF2-40B4-BE49-F238E27FC236}">
                <a16:creationId xmlns:a16="http://schemas.microsoft.com/office/drawing/2014/main" id="{9DEBFF03-D30A-5945-8EBE-8D5591FA80F8}"/>
              </a:ext>
            </a:extLst>
          </p:cNvPr>
          <p:cNvPicPr>
            <a:picLocks noChangeAspect="1"/>
          </p:cNvPicPr>
          <p:nvPr userDrawn="1"/>
        </p:nvPicPr>
        <p:blipFill>
          <a:blip r:embed="rId3" cstate="email">
            <a:alphaModFix amt="50000"/>
            <a:extLst>
              <a:ext uri="{28A0092B-C50C-407E-A947-70E740481C1C}">
                <a14:useLocalDpi xmlns:a14="http://schemas.microsoft.com/office/drawing/2010/main"/>
              </a:ext>
            </a:extLst>
          </a:blip>
          <a:stretch>
            <a:fillRect/>
          </a:stretch>
        </p:blipFill>
        <p:spPr>
          <a:xfrm>
            <a:off x="5266823" y="5885258"/>
            <a:ext cx="5814165" cy="1270000"/>
          </a:xfrm>
          <a:prstGeom prst="rect">
            <a:avLst/>
          </a:prstGeom>
        </p:spPr>
      </p:pic>
      <p:sp>
        <p:nvSpPr>
          <p:cNvPr id="8" name="Subtitle 2">
            <a:extLst>
              <a:ext uri="{FF2B5EF4-FFF2-40B4-BE49-F238E27FC236}">
                <a16:creationId xmlns:a16="http://schemas.microsoft.com/office/drawing/2014/main" id="{3A38AA8A-CB4E-5A46-80A2-884EE068309D}"/>
              </a:ext>
            </a:extLst>
          </p:cNvPr>
          <p:cNvSpPr>
            <a:spLocks noGrp="1"/>
          </p:cNvSpPr>
          <p:nvPr>
            <p:ph type="subTitle" idx="1"/>
          </p:nvPr>
        </p:nvSpPr>
        <p:spPr>
          <a:xfrm>
            <a:off x="638396" y="5243813"/>
            <a:ext cx="6283226" cy="434974"/>
          </a:xfrm>
          <a:prstGeom prst="rect">
            <a:avLst/>
          </a:prstGeom>
        </p:spPr>
        <p:txBody>
          <a:bodyPr anchor="t">
            <a:normAutofit/>
          </a:bodyPr>
          <a:lstStyle>
            <a:lvl1pPr marL="0" indent="0" algn="l">
              <a:buNone/>
              <a:defRPr sz="2398">
                <a:solidFill>
                  <a:schemeClr val="tx1">
                    <a:lumMod val="50000"/>
                    <a:lumOff val="50000"/>
                  </a:schemeClr>
                </a:solidFill>
              </a:defRPr>
            </a:lvl1pPr>
            <a:lvl2pPr marL="456743" indent="0" algn="ctr">
              <a:buNone/>
              <a:defRPr>
                <a:solidFill>
                  <a:schemeClr val="tx1">
                    <a:tint val="75000"/>
                  </a:schemeClr>
                </a:solidFill>
              </a:defRPr>
            </a:lvl2pPr>
            <a:lvl3pPr marL="913486" indent="0" algn="ctr">
              <a:buNone/>
              <a:defRPr>
                <a:solidFill>
                  <a:schemeClr val="tx1">
                    <a:tint val="75000"/>
                  </a:schemeClr>
                </a:solidFill>
              </a:defRPr>
            </a:lvl3pPr>
            <a:lvl4pPr marL="1370228" indent="0" algn="ctr">
              <a:buNone/>
              <a:defRPr>
                <a:solidFill>
                  <a:schemeClr val="tx1">
                    <a:tint val="75000"/>
                  </a:schemeClr>
                </a:solidFill>
              </a:defRPr>
            </a:lvl4pPr>
            <a:lvl5pPr marL="1826971" indent="0" algn="ctr">
              <a:buNone/>
              <a:defRPr>
                <a:solidFill>
                  <a:schemeClr val="tx1">
                    <a:tint val="75000"/>
                  </a:schemeClr>
                </a:solidFill>
              </a:defRPr>
            </a:lvl5pPr>
            <a:lvl6pPr marL="2283714" indent="0" algn="ctr">
              <a:buNone/>
              <a:defRPr>
                <a:solidFill>
                  <a:schemeClr val="tx1">
                    <a:tint val="75000"/>
                  </a:schemeClr>
                </a:solidFill>
              </a:defRPr>
            </a:lvl6pPr>
            <a:lvl7pPr marL="2740457" indent="0" algn="ctr">
              <a:buNone/>
              <a:defRPr>
                <a:solidFill>
                  <a:schemeClr val="tx1">
                    <a:tint val="75000"/>
                  </a:schemeClr>
                </a:solidFill>
              </a:defRPr>
            </a:lvl7pPr>
            <a:lvl8pPr marL="3197200" indent="0" algn="ctr">
              <a:buNone/>
              <a:defRPr>
                <a:solidFill>
                  <a:schemeClr val="tx1">
                    <a:tint val="75000"/>
                  </a:schemeClr>
                </a:solidFill>
              </a:defRPr>
            </a:lvl8pPr>
            <a:lvl9pPr marL="3653942" indent="0" algn="ctr">
              <a:buNone/>
              <a:defRPr>
                <a:solidFill>
                  <a:schemeClr val="tx1">
                    <a:tint val="75000"/>
                  </a:schemeClr>
                </a:solidFill>
              </a:defRPr>
            </a:lvl9pPr>
          </a:lstStyle>
          <a:p>
            <a:r>
              <a:rPr lang="en-US"/>
              <a:t>Click to edit Master subtitle style</a:t>
            </a:r>
            <a:endParaRPr lang="en-US" dirty="0"/>
          </a:p>
        </p:txBody>
      </p:sp>
      <p:sp>
        <p:nvSpPr>
          <p:cNvPr id="5" name="Title 4">
            <a:extLst>
              <a:ext uri="{FF2B5EF4-FFF2-40B4-BE49-F238E27FC236}">
                <a16:creationId xmlns:a16="http://schemas.microsoft.com/office/drawing/2014/main" id="{3E1123C6-DEC0-0D41-9525-9436A7FCCC26}"/>
              </a:ext>
            </a:extLst>
          </p:cNvPr>
          <p:cNvSpPr>
            <a:spLocks noGrp="1"/>
          </p:cNvSpPr>
          <p:nvPr>
            <p:ph type="title"/>
          </p:nvPr>
        </p:nvSpPr>
        <p:spPr>
          <a:xfrm>
            <a:off x="638394" y="2028064"/>
            <a:ext cx="6283228" cy="2814411"/>
          </a:xfrm>
          <a:prstGeom prst="rect">
            <a:avLst/>
          </a:prstGeom>
        </p:spPr>
        <p:txBody>
          <a:bodyPr/>
          <a:lstStyle>
            <a:lvl1pPr>
              <a:defRPr sz="5994" b="1"/>
            </a:lvl1pPr>
          </a:lstStyle>
          <a:p>
            <a:r>
              <a:rPr lang="en-US"/>
              <a:t>Click to edit Master title style</a:t>
            </a:r>
            <a:endParaRPr lang="en-US" dirty="0"/>
          </a:p>
        </p:txBody>
      </p:sp>
      <p:sp>
        <p:nvSpPr>
          <p:cNvPr id="6" name="Date Placeholder 1">
            <a:extLst>
              <a:ext uri="{FF2B5EF4-FFF2-40B4-BE49-F238E27FC236}">
                <a16:creationId xmlns:a16="http://schemas.microsoft.com/office/drawing/2014/main" id="{F834F6D2-EF2F-BE48-9123-3E204FAEA5B8}"/>
              </a:ext>
            </a:extLst>
          </p:cNvPr>
          <p:cNvSpPr>
            <a:spLocks noGrp="1"/>
          </p:cNvSpPr>
          <p:nvPr>
            <p:ph type="dt" sz="half" idx="10"/>
          </p:nvPr>
        </p:nvSpPr>
        <p:spPr>
          <a:xfrm>
            <a:off x="9752017" y="490714"/>
            <a:ext cx="1847747" cy="365125"/>
          </a:xfrm>
          <a:prstGeom prst="rect">
            <a:avLst/>
          </a:prstGeom>
        </p:spPr>
        <p:txBody>
          <a:bodyPr lIns="90000"/>
          <a:lstStyle>
            <a:lvl1pPr algn="r">
              <a:defRPr sz="1399">
                <a:solidFill>
                  <a:schemeClr val="tx1">
                    <a:lumMod val="50000"/>
                    <a:lumOff val="50000"/>
                  </a:schemeClr>
                </a:solidFill>
              </a:defRPr>
            </a:lvl1pPr>
          </a:lstStyle>
          <a:p>
            <a:endParaRPr lang="en-US" dirty="0"/>
          </a:p>
        </p:txBody>
      </p:sp>
      <p:sp>
        <p:nvSpPr>
          <p:cNvPr id="7" name="Footer Placeholder 4">
            <a:extLst>
              <a:ext uri="{FF2B5EF4-FFF2-40B4-BE49-F238E27FC236}">
                <a16:creationId xmlns:a16="http://schemas.microsoft.com/office/drawing/2014/main" id="{B2D87880-BB7D-0540-BA4F-ED0941AE615E}"/>
              </a:ext>
            </a:extLst>
          </p:cNvPr>
          <p:cNvSpPr>
            <a:spLocks noGrp="1"/>
          </p:cNvSpPr>
          <p:nvPr>
            <p:ph type="ftr" sz="quarter" idx="3"/>
          </p:nvPr>
        </p:nvSpPr>
        <p:spPr>
          <a:xfrm>
            <a:off x="-1797" y="6605589"/>
            <a:ext cx="2771448" cy="280105"/>
          </a:xfrm>
          <a:prstGeom prst="rect">
            <a:avLst/>
          </a:prstGeom>
        </p:spPr>
        <p:txBody>
          <a:bodyPr vert="horz" lIns="91440" tIns="45720" rIns="91440" bIns="45720" rtlCol="0" anchor="b"/>
          <a:lstStyle>
            <a:lvl1pPr algn="l">
              <a:defRPr sz="899">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sp>
        <p:nvSpPr>
          <p:cNvPr id="9" name="Picture Placeholder 4">
            <a:extLst>
              <a:ext uri="{FF2B5EF4-FFF2-40B4-BE49-F238E27FC236}">
                <a16:creationId xmlns:a16="http://schemas.microsoft.com/office/drawing/2014/main" id="{DDBBE3CE-FDC1-8B44-8E98-60EE718835F3}"/>
              </a:ext>
            </a:extLst>
          </p:cNvPr>
          <p:cNvSpPr>
            <a:spLocks noGrp="1"/>
          </p:cNvSpPr>
          <p:nvPr>
            <p:ph type="pic" sz="quarter" idx="11"/>
          </p:nvPr>
        </p:nvSpPr>
        <p:spPr>
          <a:xfrm>
            <a:off x="6921623" y="491792"/>
            <a:ext cx="4054217" cy="5848882"/>
          </a:xfrm>
          <a:custGeom>
            <a:avLst/>
            <a:gdLst>
              <a:gd name="connsiteX0" fmla="*/ 0 w 4552950"/>
              <a:gd name="connsiteY0" fmla="*/ 0 h 4260850"/>
              <a:gd name="connsiteX1" fmla="*/ 2422525 w 4552950"/>
              <a:gd name="connsiteY1" fmla="*/ 0 h 4260850"/>
              <a:gd name="connsiteX2" fmla="*/ 4552950 w 4552950"/>
              <a:gd name="connsiteY2" fmla="*/ 2130425 h 4260850"/>
              <a:gd name="connsiteX3" fmla="*/ 2422525 w 4552950"/>
              <a:gd name="connsiteY3" fmla="*/ 4260850 h 4260850"/>
              <a:gd name="connsiteX4" fmla="*/ 0 w 4552950"/>
              <a:gd name="connsiteY4" fmla="*/ 4260850 h 4260850"/>
              <a:gd name="connsiteX5" fmla="*/ 2130425 w 4552950"/>
              <a:gd name="connsiteY5" fmla="*/ 2130425 h 4260850"/>
              <a:gd name="connsiteX6" fmla="*/ 0 w 4552950"/>
              <a:gd name="connsiteY6" fmla="*/ 0 h 4260850"/>
              <a:gd name="connsiteX0" fmla="*/ 0 w 4552950"/>
              <a:gd name="connsiteY0" fmla="*/ 107950 h 4368800"/>
              <a:gd name="connsiteX1" fmla="*/ 2225675 w 4552950"/>
              <a:gd name="connsiteY1" fmla="*/ 0 h 4368800"/>
              <a:gd name="connsiteX2" fmla="*/ 4552950 w 4552950"/>
              <a:gd name="connsiteY2" fmla="*/ 2238375 h 4368800"/>
              <a:gd name="connsiteX3" fmla="*/ 2422525 w 4552950"/>
              <a:gd name="connsiteY3" fmla="*/ 4368800 h 4368800"/>
              <a:gd name="connsiteX4" fmla="*/ 0 w 4552950"/>
              <a:gd name="connsiteY4" fmla="*/ 4368800 h 4368800"/>
              <a:gd name="connsiteX5" fmla="*/ 2130425 w 4552950"/>
              <a:gd name="connsiteY5" fmla="*/ 2238375 h 4368800"/>
              <a:gd name="connsiteX6" fmla="*/ 0 w 4552950"/>
              <a:gd name="connsiteY6" fmla="*/ 107950 h 4368800"/>
              <a:gd name="connsiteX0" fmla="*/ 0 w 4552950"/>
              <a:gd name="connsiteY0" fmla="*/ 107950 h 4368800"/>
              <a:gd name="connsiteX1" fmla="*/ 2225675 w 4552950"/>
              <a:gd name="connsiteY1" fmla="*/ 0 h 4368800"/>
              <a:gd name="connsiteX2" fmla="*/ 4552950 w 4552950"/>
              <a:gd name="connsiteY2" fmla="*/ 2238375 h 4368800"/>
              <a:gd name="connsiteX3" fmla="*/ 2422525 w 4552950"/>
              <a:gd name="connsiteY3" fmla="*/ 4368800 h 4368800"/>
              <a:gd name="connsiteX4" fmla="*/ 0 w 4552950"/>
              <a:gd name="connsiteY4" fmla="*/ 4368800 h 4368800"/>
              <a:gd name="connsiteX5" fmla="*/ 2130425 w 4552950"/>
              <a:gd name="connsiteY5" fmla="*/ 2238375 h 4368800"/>
              <a:gd name="connsiteX6" fmla="*/ 0 w 4552950"/>
              <a:gd name="connsiteY6" fmla="*/ 107950 h 4368800"/>
              <a:gd name="connsiteX0" fmla="*/ 0 w 4576594"/>
              <a:gd name="connsiteY0" fmla="*/ 107950 h 4368800"/>
              <a:gd name="connsiteX1" fmla="*/ 2225675 w 4576594"/>
              <a:gd name="connsiteY1" fmla="*/ 0 h 4368800"/>
              <a:gd name="connsiteX2" fmla="*/ 3482729 w 4576594"/>
              <a:gd name="connsiteY2" fmla="*/ 1184275 h 4368800"/>
              <a:gd name="connsiteX3" fmla="*/ 4552950 w 4576594"/>
              <a:gd name="connsiteY3" fmla="*/ 2238375 h 4368800"/>
              <a:gd name="connsiteX4" fmla="*/ 2422525 w 4576594"/>
              <a:gd name="connsiteY4" fmla="*/ 4368800 h 4368800"/>
              <a:gd name="connsiteX5" fmla="*/ 0 w 4576594"/>
              <a:gd name="connsiteY5" fmla="*/ 4368800 h 4368800"/>
              <a:gd name="connsiteX6" fmla="*/ 2130425 w 4576594"/>
              <a:gd name="connsiteY6" fmla="*/ 2238375 h 4368800"/>
              <a:gd name="connsiteX7" fmla="*/ 0 w 4576594"/>
              <a:gd name="connsiteY7" fmla="*/ 107950 h 4368800"/>
              <a:gd name="connsiteX0" fmla="*/ 0 w 4574056"/>
              <a:gd name="connsiteY0" fmla="*/ 107950 h 4368800"/>
              <a:gd name="connsiteX1" fmla="*/ 2225675 w 4574056"/>
              <a:gd name="connsiteY1" fmla="*/ 0 h 4368800"/>
              <a:gd name="connsiteX2" fmla="*/ 3362079 w 4574056"/>
              <a:gd name="connsiteY2" fmla="*/ 1019175 h 4368800"/>
              <a:gd name="connsiteX3" fmla="*/ 4552950 w 4574056"/>
              <a:gd name="connsiteY3" fmla="*/ 2238375 h 4368800"/>
              <a:gd name="connsiteX4" fmla="*/ 2422525 w 4574056"/>
              <a:gd name="connsiteY4" fmla="*/ 4368800 h 4368800"/>
              <a:gd name="connsiteX5" fmla="*/ 0 w 4574056"/>
              <a:gd name="connsiteY5" fmla="*/ 4368800 h 4368800"/>
              <a:gd name="connsiteX6" fmla="*/ 2130425 w 4574056"/>
              <a:gd name="connsiteY6" fmla="*/ 2238375 h 4368800"/>
              <a:gd name="connsiteX7" fmla="*/ 0 w 4574056"/>
              <a:gd name="connsiteY7" fmla="*/ 107950 h 4368800"/>
              <a:gd name="connsiteX0" fmla="*/ 0 w 4574056"/>
              <a:gd name="connsiteY0" fmla="*/ 107950 h 4368800"/>
              <a:gd name="connsiteX1" fmla="*/ 1946029 w 4574056"/>
              <a:gd name="connsiteY1" fmla="*/ 15875 h 4368800"/>
              <a:gd name="connsiteX2" fmla="*/ 2225675 w 4574056"/>
              <a:gd name="connsiteY2" fmla="*/ 0 h 4368800"/>
              <a:gd name="connsiteX3" fmla="*/ 3362079 w 4574056"/>
              <a:gd name="connsiteY3" fmla="*/ 1019175 h 4368800"/>
              <a:gd name="connsiteX4" fmla="*/ 4552950 w 4574056"/>
              <a:gd name="connsiteY4" fmla="*/ 2238375 h 4368800"/>
              <a:gd name="connsiteX5" fmla="*/ 2422525 w 4574056"/>
              <a:gd name="connsiteY5" fmla="*/ 4368800 h 4368800"/>
              <a:gd name="connsiteX6" fmla="*/ 0 w 4574056"/>
              <a:gd name="connsiteY6" fmla="*/ 4368800 h 4368800"/>
              <a:gd name="connsiteX7" fmla="*/ 2130425 w 4574056"/>
              <a:gd name="connsiteY7" fmla="*/ 2238375 h 4368800"/>
              <a:gd name="connsiteX8" fmla="*/ 0 w 4574056"/>
              <a:gd name="connsiteY8" fmla="*/ 107950 h 4368800"/>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3614049"/>
              <a:gd name="connsiteY0" fmla="*/ 155575 h 4416425"/>
              <a:gd name="connsiteX1" fmla="*/ 1888879 w 3614049"/>
              <a:gd name="connsiteY1" fmla="*/ 0 h 4416425"/>
              <a:gd name="connsiteX2" fmla="*/ 2225675 w 3614049"/>
              <a:gd name="connsiteY2" fmla="*/ 47625 h 4416425"/>
              <a:gd name="connsiteX3" fmla="*/ 3362079 w 3614049"/>
              <a:gd name="connsiteY3" fmla="*/ 1066800 h 4416425"/>
              <a:gd name="connsiteX4" fmla="*/ 3441700 w 3614049"/>
              <a:gd name="connsiteY4" fmla="*/ 3448050 h 4416425"/>
              <a:gd name="connsiteX5" fmla="*/ 2422525 w 3614049"/>
              <a:gd name="connsiteY5" fmla="*/ 4416425 h 4416425"/>
              <a:gd name="connsiteX6" fmla="*/ 0 w 3614049"/>
              <a:gd name="connsiteY6" fmla="*/ 4416425 h 4416425"/>
              <a:gd name="connsiteX7" fmla="*/ 2130425 w 3614049"/>
              <a:gd name="connsiteY7" fmla="*/ 2286000 h 4416425"/>
              <a:gd name="connsiteX8" fmla="*/ 0 w 3614049"/>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2130425 w 4199688"/>
              <a:gd name="connsiteY7" fmla="*/ 228600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831975 w 4199688"/>
              <a:gd name="connsiteY7" fmla="*/ 227965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834779 w 4199688"/>
              <a:gd name="connsiteY8" fmla="*/ 1606551 h 4416425"/>
              <a:gd name="connsiteX9" fmla="*/ 0 w 4199688"/>
              <a:gd name="connsiteY9"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488829 w 4199688"/>
              <a:gd name="connsiteY8" fmla="*/ 1593851 h 4416425"/>
              <a:gd name="connsiteX9" fmla="*/ 0 w 4199688"/>
              <a:gd name="connsiteY9"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526929 w 4199688"/>
              <a:gd name="connsiteY8" fmla="*/ 21907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0 w 4199688"/>
              <a:gd name="connsiteY11" fmla="*/ 1555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476129 w 4199688"/>
              <a:gd name="connsiteY1" fmla="*/ 2794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9845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212151"/>
              <a:gd name="connsiteY0" fmla="*/ 574675 h 4416425"/>
              <a:gd name="connsiteX1" fmla="*/ 1361829 w 4212151"/>
              <a:gd name="connsiteY1" fmla="*/ 190501 h 4416425"/>
              <a:gd name="connsiteX2" fmla="*/ 1888879 w 4212151"/>
              <a:gd name="connsiteY2" fmla="*/ 0 h 4416425"/>
              <a:gd name="connsiteX3" fmla="*/ 2225675 w 4212151"/>
              <a:gd name="connsiteY3" fmla="*/ 47625 h 4416425"/>
              <a:gd name="connsiteX4" fmla="*/ 2574679 w 4212151"/>
              <a:gd name="connsiteY4" fmla="*/ 279401 h 4416425"/>
              <a:gd name="connsiteX5" fmla="*/ 3362079 w 4212151"/>
              <a:gd name="connsiteY5" fmla="*/ 1066800 h 4416425"/>
              <a:gd name="connsiteX6" fmla="*/ 3441700 w 4212151"/>
              <a:gd name="connsiteY6" fmla="*/ 3448050 h 4416425"/>
              <a:gd name="connsiteX7" fmla="*/ 2422525 w 4212151"/>
              <a:gd name="connsiteY7" fmla="*/ 4416425 h 4416425"/>
              <a:gd name="connsiteX8" fmla="*/ 0 w 4212151"/>
              <a:gd name="connsiteY8" fmla="*/ 4416425 h 4416425"/>
              <a:gd name="connsiteX9" fmla="*/ 1590675 w 4212151"/>
              <a:gd name="connsiteY9" fmla="*/ 2901950 h 4416425"/>
              <a:gd name="connsiteX10" fmla="*/ 1825379 w 4212151"/>
              <a:gd name="connsiteY10" fmla="*/ 2203451 h 4416425"/>
              <a:gd name="connsiteX11" fmla="*/ 1647579 w 4212151"/>
              <a:gd name="connsiteY11" fmla="*/ 1739901 h 4416425"/>
              <a:gd name="connsiteX12" fmla="*/ 1355479 w 4212151"/>
              <a:gd name="connsiteY12" fmla="*/ 1460501 h 4416425"/>
              <a:gd name="connsiteX13" fmla="*/ 1041400 w 4212151"/>
              <a:gd name="connsiteY13" fmla="*/ 574675 h 4416425"/>
              <a:gd name="connsiteX0" fmla="*/ 1041400 w 4003839"/>
              <a:gd name="connsiteY0" fmla="*/ 574675 h 4416425"/>
              <a:gd name="connsiteX1" fmla="*/ 1361829 w 4003839"/>
              <a:gd name="connsiteY1" fmla="*/ 190501 h 4416425"/>
              <a:gd name="connsiteX2" fmla="*/ 1888879 w 4003839"/>
              <a:gd name="connsiteY2" fmla="*/ 0 h 4416425"/>
              <a:gd name="connsiteX3" fmla="*/ 2225675 w 4003839"/>
              <a:gd name="connsiteY3" fmla="*/ 47625 h 4416425"/>
              <a:gd name="connsiteX4" fmla="*/ 2574679 w 4003839"/>
              <a:gd name="connsiteY4" fmla="*/ 279401 h 4416425"/>
              <a:gd name="connsiteX5" fmla="*/ 3362079 w 4003839"/>
              <a:gd name="connsiteY5" fmla="*/ 1066800 h 4416425"/>
              <a:gd name="connsiteX6" fmla="*/ 4003430 w 4003839"/>
              <a:gd name="connsiteY6" fmla="*/ 2870201 h 4416425"/>
              <a:gd name="connsiteX7" fmla="*/ 3441700 w 4003839"/>
              <a:gd name="connsiteY7" fmla="*/ 3448050 h 4416425"/>
              <a:gd name="connsiteX8" fmla="*/ 2422525 w 4003839"/>
              <a:gd name="connsiteY8" fmla="*/ 4416425 h 4416425"/>
              <a:gd name="connsiteX9" fmla="*/ 0 w 4003839"/>
              <a:gd name="connsiteY9" fmla="*/ 4416425 h 4416425"/>
              <a:gd name="connsiteX10" fmla="*/ 1590675 w 4003839"/>
              <a:gd name="connsiteY10" fmla="*/ 2901950 h 4416425"/>
              <a:gd name="connsiteX11" fmla="*/ 1825379 w 4003839"/>
              <a:gd name="connsiteY11" fmla="*/ 2203451 h 4416425"/>
              <a:gd name="connsiteX12" fmla="*/ 1647579 w 4003839"/>
              <a:gd name="connsiteY12" fmla="*/ 1739901 h 4416425"/>
              <a:gd name="connsiteX13" fmla="*/ 1355479 w 4003839"/>
              <a:gd name="connsiteY13" fmla="*/ 1460501 h 4416425"/>
              <a:gd name="connsiteX14" fmla="*/ 1041400 w 4003839"/>
              <a:gd name="connsiteY14" fmla="*/ 574675 h 4416425"/>
              <a:gd name="connsiteX0" fmla="*/ 1041400 w 4187841"/>
              <a:gd name="connsiteY0" fmla="*/ 574675 h 4416425"/>
              <a:gd name="connsiteX1" fmla="*/ 1361829 w 4187841"/>
              <a:gd name="connsiteY1" fmla="*/ 190501 h 4416425"/>
              <a:gd name="connsiteX2" fmla="*/ 1888879 w 4187841"/>
              <a:gd name="connsiteY2" fmla="*/ 0 h 4416425"/>
              <a:gd name="connsiteX3" fmla="*/ 2225675 w 4187841"/>
              <a:gd name="connsiteY3" fmla="*/ 47625 h 4416425"/>
              <a:gd name="connsiteX4" fmla="*/ 2574679 w 4187841"/>
              <a:gd name="connsiteY4" fmla="*/ 279401 h 4416425"/>
              <a:gd name="connsiteX5" fmla="*/ 3362079 w 4187841"/>
              <a:gd name="connsiteY5" fmla="*/ 1066800 h 4416425"/>
              <a:gd name="connsiteX6" fmla="*/ 4187580 w 4187841"/>
              <a:gd name="connsiteY6" fmla="*/ 2279651 h 4416425"/>
              <a:gd name="connsiteX7" fmla="*/ 3441700 w 4187841"/>
              <a:gd name="connsiteY7" fmla="*/ 3448050 h 4416425"/>
              <a:gd name="connsiteX8" fmla="*/ 2422525 w 4187841"/>
              <a:gd name="connsiteY8" fmla="*/ 4416425 h 4416425"/>
              <a:gd name="connsiteX9" fmla="*/ 0 w 4187841"/>
              <a:gd name="connsiteY9" fmla="*/ 4416425 h 4416425"/>
              <a:gd name="connsiteX10" fmla="*/ 1590675 w 4187841"/>
              <a:gd name="connsiteY10" fmla="*/ 2901950 h 4416425"/>
              <a:gd name="connsiteX11" fmla="*/ 1825379 w 4187841"/>
              <a:gd name="connsiteY11" fmla="*/ 2203451 h 4416425"/>
              <a:gd name="connsiteX12" fmla="*/ 1647579 w 4187841"/>
              <a:gd name="connsiteY12" fmla="*/ 1739901 h 4416425"/>
              <a:gd name="connsiteX13" fmla="*/ 1355479 w 4187841"/>
              <a:gd name="connsiteY13" fmla="*/ 1460501 h 4416425"/>
              <a:gd name="connsiteX14" fmla="*/ 1041400 w 4187841"/>
              <a:gd name="connsiteY14" fmla="*/ 574675 h 4416425"/>
              <a:gd name="connsiteX0" fmla="*/ 1041400 w 4200656"/>
              <a:gd name="connsiteY0" fmla="*/ 574675 h 4416425"/>
              <a:gd name="connsiteX1" fmla="*/ 1361829 w 4200656"/>
              <a:gd name="connsiteY1" fmla="*/ 190501 h 4416425"/>
              <a:gd name="connsiteX2" fmla="*/ 1888879 w 4200656"/>
              <a:gd name="connsiteY2" fmla="*/ 0 h 4416425"/>
              <a:gd name="connsiteX3" fmla="*/ 2225675 w 4200656"/>
              <a:gd name="connsiteY3" fmla="*/ 47625 h 4416425"/>
              <a:gd name="connsiteX4" fmla="*/ 2574679 w 4200656"/>
              <a:gd name="connsiteY4" fmla="*/ 279401 h 4416425"/>
              <a:gd name="connsiteX5" fmla="*/ 3362079 w 4200656"/>
              <a:gd name="connsiteY5" fmla="*/ 1066800 h 4416425"/>
              <a:gd name="connsiteX6" fmla="*/ 3876430 w 4200656"/>
              <a:gd name="connsiteY6" fmla="*/ 1714501 h 4416425"/>
              <a:gd name="connsiteX7" fmla="*/ 4187580 w 4200656"/>
              <a:gd name="connsiteY7" fmla="*/ 2279651 h 4416425"/>
              <a:gd name="connsiteX8" fmla="*/ 3441700 w 4200656"/>
              <a:gd name="connsiteY8" fmla="*/ 3448050 h 4416425"/>
              <a:gd name="connsiteX9" fmla="*/ 2422525 w 4200656"/>
              <a:gd name="connsiteY9" fmla="*/ 4416425 h 4416425"/>
              <a:gd name="connsiteX10" fmla="*/ 0 w 4200656"/>
              <a:gd name="connsiteY10" fmla="*/ 4416425 h 4416425"/>
              <a:gd name="connsiteX11" fmla="*/ 1590675 w 4200656"/>
              <a:gd name="connsiteY11" fmla="*/ 2901950 h 4416425"/>
              <a:gd name="connsiteX12" fmla="*/ 1825379 w 4200656"/>
              <a:gd name="connsiteY12" fmla="*/ 2203451 h 4416425"/>
              <a:gd name="connsiteX13" fmla="*/ 1647579 w 4200656"/>
              <a:gd name="connsiteY13" fmla="*/ 1739901 h 4416425"/>
              <a:gd name="connsiteX14" fmla="*/ 1355479 w 4200656"/>
              <a:gd name="connsiteY14" fmla="*/ 1460501 h 4416425"/>
              <a:gd name="connsiteX15" fmla="*/ 1041400 w 4200656"/>
              <a:gd name="connsiteY15" fmla="*/ 574675 h 4416425"/>
              <a:gd name="connsiteX0" fmla="*/ 1041400 w 4204890"/>
              <a:gd name="connsiteY0" fmla="*/ 574675 h 4416425"/>
              <a:gd name="connsiteX1" fmla="*/ 1361829 w 4204890"/>
              <a:gd name="connsiteY1" fmla="*/ 190501 h 4416425"/>
              <a:gd name="connsiteX2" fmla="*/ 1888879 w 4204890"/>
              <a:gd name="connsiteY2" fmla="*/ 0 h 4416425"/>
              <a:gd name="connsiteX3" fmla="*/ 2225675 w 4204890"/>
              <a:gd name="connsiteY3" fmla="*/ 47625 h 4416425"/>
              <a:gd name="connsiteX4" fmla="*/ 2574679 w 4204890"/>
              <a:gd name="connsiteY4" fmla="*/ 279401 h 4416425"/>
              <a:gd name="connsiteX5" fmla="*/ 3362079 w 4204890"/>
              <a:gd name="connsiteY5" fmla="*/ 1066800 h 4416425"/>
              <a:gd name="connsiteX6" fmla="*/ 3952630 w 4204890"/>
              <a:gd name="connsiteY6" fmla="*/ 1663701 h 4416425"/>
              <a:gd name="connsiteX7" fmla="*/ 4187580 w 4204890"/>
              <a:gd name="connsiteY7" fmla="*/ 2279651 h 4416425"/>
              <a:gd name="connsiteX8" fmla="*/ 3441700 w 4204890"/>
              <a:gd name="connsiteY8" fmla="*/ 3448050 h 4416425"/>
              <a:gd name="connsiteX9" fmla="*/ 2422525 w 4204890"/>
              <a:gd name="connsiteY9" fmla="*/ 4416425 h 4416425"/>
              <a:gd name="connsiteX10" fmla="*/ 0 w 4204890"/>
              <a:gd name="connsiteY10" fmla="*/ 4416425 h 4416425"/>
              <a:gd name="connsiteX11" fmla="*/ 1590675 w 4204890"/>
              <a:gd name="connsiteY11" fmla="*/ 2901950 h 4416425"/>
              <a:gd name="connsiteX12" fmla="*/ 1825379 w 4204890"/>
              <a:gd name="connsiteY12" fmla="*/ 2203451 h 4416425"/>
              <a:gd name="connsiteX13" fmla="*/ 1647579 w 4204890"/>
              <a:gd name="connsiteY13" fmla="*/ 1739901 h 4416425"/>
              <a:gd name="connsiteX14" fmla="*/ 1355479 w 4204890"/>
              <a:gd name="connsiteY14" fmla="*/ 1460501 h 4416425"/>
              <a:gd name="connsiteX15" fmla="*/ 1041400 w 4204890"/>
              <a:gd name="connsiteY15" fmla="*/ 574675 h 4416425"/>
              <a:gd name="connsiteX0" fmla="*/ 1041400 w 4204890"/>
              <a:gd name="connsiteY0" fmla="*/ 574675 h 4416425"/>
              <a:gd name="connsiteX1" fmla="*/ 1361829 w 4204890"/>
              <a:gd name="connsiteY1" fmla="*/ 190501 h 4416425"/>
              <a:gd name="connsiteX2" fmla="*/ 1888879 w 4204890"/>
              <a:gd name="connsiteY2" fmla="*/ 0 h 4416425"/>
              <a:gd name="connsiteX3" fmla="*/ 2225675 w 4204890"/>
              <a:gd name="connsiteY3" fmla="*/ 47625 h 4416425"/>
              <a:gd name="connsiteX4" fmla="*/ 2574679 w 4204890"/>
              <a:gd name="connsiteY4" fmla="*/ 279401 h 4416425"/>
              <a:gd name="connsiteX5" fmla="*/ 3362079 w 4204890"/>
              <a:gd name="connsiteY5" fmla="*/ 1066800 h 4416425"/>
              <a:gd name="connsiteX6" fmla="*/ 3952630 w 4204890"/>
              <a:gd name="connsiteY6" fmla="*/ 1663701 h 4416425"/>
              <a:gd name="connsiteX7" fmla="*/ 4187580 w 4204890"/>
              <a:gd name="connsiteY7" fmla="*/ 2279651 h 4416425"/>
              <a:gd name="connsiteX8" fmla="*/ 3441700 w 4204890"/>
              <a:gd name="connsiteY8" fmla="*/ 3448050 h 4416425"/>
              <a:gd name="connsiteX9" fmla="*/ 2422525 w 4204890"/>
              <a:gd name="connsiteY9" fmla="*/ 4416425 h 4416425"/>
              <a:gd name="connsiteX10" fmla="*/ 0 w 4204890"/>
              <a:gd name="connsiteY10" fmla="*/ 4416425 h 4416425"/>
              <a:gd name="connsiteX11" fmla="*/ 1590675 w 4204890"/>
              <a:gd name="connsiteY11" fmla="*/ 2901950 h 4416425"/>
              <a:gd name="connsiteX12" fmla="*/ 1825379 w 4204890"/>
              <a:gd name="connsiteY12" fmla="*/ 2203451 h 4416425"/>
              <a:gd name="connsiteX13" fmla="*/ 1647579 w 4204890"/>
              <a:gd name="connsiteY13" fmla="*/ 1739901 h 4416425"/>
              <a:gd name="connsiteX14" fmla="*/ 1355479 w 4204890"/>
              <a:gd name="connsiteY14" fmla="*/ 1460501 h 4416425"/>
              <a:gd name="connsiteX15" fmla="*/ 1041400 w 4204890"/>
              <a:gd name="connsiteY15" fmla="*/ 574675 h 4416425"/>
              <a:gd name="connsiteX0" fmla="*/ 1041400 w 4203672"/>
              <a:gd name="connsiteY0" fmla="*/ 574675 h 4416425"/>
              <a:gd name="connsiteX1" fmla="*/ 1361829 w 4203672"/>
              <a:gd name="connsiteY1" fmla="*/ 190501 h 4416425"/>
              <a:gd name="connsiteX2" fmla="*/ 1888879 w 4203672"/>
              <a:gd name="connsiteY2" fmla="*/ 0 h 4416425"/>
              <a:gd name="connsiteX3" fmla="*/ 2225675 w 4203672"/>
              <a:gd name="connsiteY3" fmla="*/ 47625 h 4416425"/>
              <a:gd name="connsiteX4" fmla="*/ 2574679 w 4203672"/>
              <a:gd name="connsiteY4" fmla="*/ 279401 h 4416425"/>
              <a:gd name="connsiteX5" fmla="*/ 3362079 w 4203672"/>
              <a:gd name="connsiteY5" fmla="*/ 1066800 h 4416425"/>
              <a:gd name="connsiteX6" fmla="*/ 3952630 w 4203672"/>
              <a:gd name="connsiteY6" fmla="*/ 1663701 h 4416425"/>
              <a:gd name="connsiteX7" fmla="*/ 4187580 w 4203672"/>
              <a:gd name="connsiteY7" fmla="*/ 2279651 h 4416425"/>
              <a:gd name="connsiteX8" fmla="*/ 3441700 w 4203672"/>
              <a:gd name="connsiteY8" fmla="*/ 3448050 h 4416425"/>
              <a:gd name="connsiteX9" fmla="*/ 2422525 w 4203672"/>
              <a:gd name="connsiteY9" fmla="*/ 4416425 h 4416425"/>
              <a:gd name="connsiteX10" fmla="*/ 0 w 4203672"/>
              <a:gd name="connsiteY10" fmla="*/ 4416425 h 4416425"/>
              <a:gd name="connsiteX11" fmla="*/ 1590675 w 4203672"/>
              <a:gd name="connsiteY11" fmla="*/ 2901950 h 4416425"/>
              <a:gd name="connsiteX12" fmla="*/ 1825379 w 4203672"/>
              <a:gd name="connsiteY12" fmla="*/ 2203451 h 4416425"/>
              <a:gd name="connsiteX13" fmla="*/ 1647579 w 4203672"/>
              <a:gd name="connsiteY13" fmla="*/ 1739901 h 4416425"/>
              <a:gd name="connsiteX14" fmla="*/ 1355479 w 4203672"/>
              <a:gd name="connsiteY14" fmla="*/ 1460501 h 4416425"/>
              <a:gd name="connsiteX15" fmla="*/ 1041400 w 4203672"/>
              <a:gd name="connsiteY15"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3441700 w 4191105"/>
              <a:gd name="connsiteY8" fmla="*/ 3448050 h 4416425"/>
              <a:gd name="connsiteX9" fmla="*/ 2422525 w 4191105"/>
              <a:gd name="connsiteY9" fmla="*/ 4416425 h 4416425"/>
              <a:gd name="connsiteX10" fmla="*/ 0 w 4191105"/>
              <a:gd name="connsiteY10" fmla="*/ 4416425 h 4416425"/>
              <a:gd name="connsiteX11" fmla="*/ 1590675 w 4191105"/>
              <a:gd name="connsiteY11" fmla="*/ 2901950 h 4416425"/>
              <a:gd name="connsiteX12" fmla="*/ 1825379 w 4191105"/>
              <a:gd name="connsiteY12" fmla="*/ 2203451 h 4416425"/>
              <a:gd name="connsiteX13" fmla="*/ 1647579 w 4191105"/>
              <a:gd name="connsiteY13" fmla="*/ 1739901 h 4416425"/>
              <a:gd name="connsiteX14" fmla="*/ 1355479 w 4191105"/>
              <a:gd name="connsiteY14" fmla="*/ 1460501 h 4416425"/>
              <a:gd name="connsiteX15" fmla="*/ 1041400 w 4191105"/>
              <a:gd name="connsiteY15"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3971680 w 4191105"/>
              <a:gd name="connsiteY8" fmla="*/ 2743201 h 4416425"/>
              <a:gd name="connsiteX9" fmla="*/ 3441700 w 4191105"/>
              <a:gd name="connsiteY9" fmla="*/ 3448050 h 4416425"/>
              <a:gd name="connsiteX10" fmla="*/ 2422525 w 4191105"/>
              <a:gd name="connsiteY10" fmla="*/ 4416425 h 4416425"/>
              <a:gd name="connsiteX11" fmla="*/ 0 w 4191105"/>
              <a:gd name="connsiteY11" fmla="*/ 4416425 h 4416425"/>
              <a:gd name="connsiteX12" fmla="*/ 1590675 w 4191105"/>
              <a:gd name="connsiteY12" fmla="*/ 2901950 h 4416425"/>
              <a:gd name="connsiteX13" fmla="*/ 1825379 w 4191105"/>
              <a:gd name="connsiteY13" fmla="*/ 2203451 h 4416425"/>
              <a:gd name="connsiteX14" fmla="*/ 1647579 w 4191105"/>
              <a:gd name="connsiteY14" fmla="*/ 1739901 h 4416425"/>
              <a:gd name="connsiteX15" fmla="*/ 1355479 w 4191105"/>
              <a:gd name="connsiteY15" fmla="*/ 1460501 h 4416425"/>
              <a:gd name="connsiteX16" fmla="*/ 1041400 w 4191105"/>
              <a:gd name="connsiteY16"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4035180 w 4191105"/>
              <a:gd name="connsiteY8" fmla="*/ 2819401 h 4416425"/>
              <a:gd name="connsiteX9" fmla="*/ 3441700 w 4191105"/>
              <a:gd name="connsiteY9" fmla="*/ 3448050 h 4416425"/>
              <a:gd name="connsiteX10" fmla="*/ 2422525 w 4191105"/>
              <a:gd name="connsiteY10" fmla="*/ 4416425 h 4416425"/>
              <a:gd name="connsiteX11" fmla="*/ 0 w 4191105"/>
              <a:gd name="connsiteY11" fmla="*/ 4416425 h 4416425"/>
              <a:gd name="connsiteX12" fmla="*/ 1590675 w 4191105"/>
              <a:gd name="connsiteY12" fmla="*/ 2901950 h 4416425"/>
              <a:gd name="connsiteX13" fmla="*/ 1825379 w 4191105"/>
              <a:gd name="connsiteY13" fmla="*/ 2203451 h 4416425"/>
              <a:gd name="connsiteX14" fmla="*/ 1647579 w 4191105"/>
              <a:gd name="connsiteY14" fmla="*/ 1739901 h 4416425"/>
              <a:gd name="connsiteX15" fmla="*/ 1355479 w 4191105"/>
              <a:gd name="connsiteY15" fmla="*/ 1460501 h 4416425"/>
              <a:gd name="connsiteX16" fmla="*/ 1041400 w 4191105"/>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4035180 w 4191237"/>
              <a:gd name="connsiteY8" fmla="*/ 28194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4035180 w 4191237"/>
              <a:gd name="connsiteY8" fmla="*/ 28194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838278 w 3172386"/>
              <a:gd name="connsiteY12" fmla="*/ 418465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393778 w 3172386"/>
              <a:gd name="connsiteY13" fmla="*/ 385445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996 w 3163824"/>
              <a:gd name="connsiteY0" fmla="*/ 633232 h 4575175"/>
              <a:gd name="connsiteX1" fmla="*/ 334416 w 3163824"/>
              <a:gd name="connsiteY1" fmla="*/ 190501 h 4575175"/>
              <a:gd name="connsiteX2" fmla="*/ 861466 w 3163824"/>
              <a:gd name="connsiteY2" fmla="*/ 0 h 4575175"/>
              <a:gd name="connsiteX3" fmla="*/ 1198262 w 3163824"/>
              <a:gd name="connsiteY3" fmla="*/ 47625 h 4575175"/>
              <a:gd name="connsiteX4" fmla="*/ 1547266 w 3163824"/>
              <a:gd name="connsiteY4" fmla="*/ 279401 h 4575175"/>
              <a:gd name="connsiteX5" fmla="*/ 2334666 w 3163824"/>
              <a:gd name="connsiteY5" fmla="*/ 1066800 h 4575175"/>
              <a:gd name="connsiteX6" fmla="*/ 2925217 w 3163824"/>
              <a:gd name="connsiteY6" fmla="*/ 1663701 h 4575175"/>
              <a:gd name="connsiteX7" fmla="*/ 3160167 w 3163824"/>
              <a:gd name="connsiteY7" fmla="*/ 2279651 h 4575175"/>
              <a:gd name="connsiteX8" fmla="*/ 2950617 w 3163824"/>
              <a:gd name="connsiteY8" fmla="*/ 2882901 h 4575175"/>
              <a:gd name="connsiteX9" fmla="*/ 2414287 w 3163824"/>
              <a:gd name="connsiteY9" fmla="*/ 3448050 h 4575175"/>
              <a:gd name="connsiteX10" fmla="*/ 1395112 w 3163824"/>
              <a:gd name="connsiteY10" fmla="*/ 4416425 h 4575175"/>
              <a:gd name="connsiteX11" fmla="*/ 915687 w 3163824"/>
              <a:gd name="connsiteY11" fmla="*/ 4575175 h 4575175"/>
              <a:gd name="connsiteX12" fmla="*/ 315366 w 3163824"/>
              <a:gd name="connsiteY12" fmla="*/ 4292601 h 4575175"/>
              <a:gd name="connsiteX13" fmla="*/ 67716 w 3163824"/>
              <a:gd name="connsiteY13" fmla="*/ 3822701 h 4575175"/>
              <a:gd name="connsiteX14" fmla="*/ 213766 w 3163824"/>
              <a:gd name="connsiteY14" fmla="*/ 3309938 h 4575175"/>
              <a:gd name="connsiteX15" fmla="*/ 563262 w 3163824"/>
              <a:gd name="connsiteY15" fmla="*/ 2901950 h 4575175"/>
              <a:gd name="connsiteX16" fmla="*/ 797966 w 3163824"/>
              <a:gd name="connsiteY16" fmla="*/ 2203451 h 4575175"/>
              <a:gd name="connsiteX17" fmla="*/ 620166 w 3163824"/>
              <a:gd name="connsiteY17" fmla="*/ 1739901 h 4575175"/>
              <a:gd name="connsiteX18" fmla="*/ 328066 w 3163824"/>
              <a:gd name="connsiteY18" fmla="*/ 1460501 h 4575175"/>
              <a:gd name="connsiteX19" fmla="*/ 22996 w 3163824"/>
              <a:gd name="connsiteY19" fmla="*/ 633232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28727 w 3172385"/>
              <a:gd name="connsiteY17" fmla="*/ 1739901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28727 w 3172385"/>
              <a:gd name="connsiteY17" fmla="*/ 1739901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597196 w 3172385"/>
              <a:gd name="connsiteY17" fmla="*/ 1793954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33231 w 3172385"/>
              <a:gd name="connsiteY17" fmla="*/ 1753414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33231 w 3172385"/>
              <a:gd name="connsiteY17" fmla="*/ 1753414 h 4575175"/>
              <a:gd name="connsiteX18" fmla="*/ 336627 w 3172385"/>
              <a:gd name="connsiteY18" fmla="*/ 1460501 h 4575175"/>
              <a:gd name="connsiteX19" fmla="*/ 22548 w 3172385"/>
              <a:gd name="connsiteY19" fmla="*/ 606206 h 4575175"/>
              <a:gd name="connsiteX0" fmla="*/ 22332 w 3172169"/>
              <a:gd name="connsiteY0" fmla="*/ 606206 h 4575175"/>
              <a:gd name="connsiteX1" fmla="*/ 342761 w 3172169"/>
              <a:gd name="connsiteY1" fmla="*/ 190501 h 4575175"/>
              <a:gd name="connsiteX2" fmla="*/ 869811 w 3172169"/>
              <a:gd name="connsiteY2" fmla="*/ 0 h 4575175"/>
              <a:gd name="connsiteX3" fmla="*/ 1206607 w 3172169"/>
              <a:gd name="connsiteY3" fmla="*/ 47625 h 4575175"/>
              <a:gd name="connsiteX4" fmla="*/ 1555611 w 3172169"/>
              <a:gd name="connsiteY4" fmla="*/ 279401 h 4575175"/>
              <a:gd name="connsiteX5" fmla="*/ 2343011 w 3172169"/>
              <a:gd name="connsiteY5" fmla="*/ 1066800 h 4575175"/>
              <a:gd name="connsiteX6" fmla="*/ 2933562 w 3172169"/>
              <a:gd name="connsiteY6" fmla="*/ 1663701 h 4575175"/>
              <a:gd name="connsiteX7" fmla="*/ 3168512 w 3172169"/>
              <a:gd name="connsiteY7" fmla="*/ 2279651 h 4575175"/>
              <a:gd name="connsiteX8" fmla="*/ 2958962 w 3172169"/>
              <a:gd name="connsiteY8" fmla="*/ 2882901 h 4575175"/>
              <a:gd name="connsiteX9" fmla="*/ 2422632 w 3172169"/>
              <a:gd name="connsiteY9" fmla="*/ 3448050 h 4575175"/>
              <a:gd name="connsiteX10" fmla="*/ 1403457 w 3172169"/>
              <a:gd name="connsiteY10" fmla="*/ 4416425 h 4575175"/>
              <a:gd name="connsiteX11" fmla="*/ 924032 w 3172169"/>
              <a:gd name="connsiteY11" fmla="*/ 4575175 h 4575175"/>
              <a:gd name="connsiteX12" fmla="*/ 323711 w 3172169"/>
              <a:gd name="connsiteY12" fmla="*/ 4292601 h 4575175"/>
              <a:gd name="connsiteX13" fmla="*/ 76061 w 3172169"/>
              <a:gd name="connsiteY13" fmla="*/ 3822701 h 4575175"/>
              <a:gd name="connsiteX14" fmla="*/ 222111 w 3172169"/>
              <a:gd name="connsiteY14" fmla="*/ 3309938 h 4575175"/>
              <a:gd name="connsiteX15" fmla="*/ 571607 w 3172169"/>
              <a:gd name="connsiteY15" fmla="*/ 2901950 h 4575175"/>
              <a:gd name="connsiteX16" fmla="*/ 806311 w 3172169"/>
              <a:gd name="connsiteY16" fmla="*/ 2203451 h 4575175"/>
              <a:gd name="connsiteX17" fmla="*/ 633015 w 3172169"/>
              <a:gd name="connsiteY17" fmla="*/ 1753414 h 4575175"/>
              <a:gd name="connsiteX18" fmla="*/ 340915 w 3172169"/>
              <a:gd name="connsiteY18" fmla="*/ 1469510 h 4575175"/>
              <a:gd name="connsiteX19" fmla="*/ 22332 w 3172169"/>
              <a:gd name="connsiteY19" fmla="*/ 606206 h 4575175"/>
              <a:gd name="connsiteX0" fmla="*/ 22747 w 3172584"/>
              <a:gd name="connsiteY0" fmla="*/ 606206 h 4575175"/>
              <a:gd name="connsiteX1" fmla="*/ 343176 w 3172584"/>
              <a:gd name="connsiteY1" fmla="*/ 190501 h 4575175"/>
              <a:gd name="connsiteX2" fmla="*/ 870226 w 3172584"/>
              <a:gd name="connsiteY2" fmla="*/ 0 h 4575175"/>
              <a:gd name="connsiteX3" fmla="*/ 1207022 w 3172584"/>
              <a:gd name="connsiteY3" fmla="*/ 47625 h 4575175"/>
              <a:gd name="connsiteX4" fmla="*/ 1556026 w 3172584"/>
              <a:gd name="connsiteY4" fmla="*/ 279401 h 4575175"/>
              <a:gd name="connsiteX5" fmla="*/ 2343426 w 3172584"/>
              <a:gd name="connsiteY5" fmla="*/ 1066800 h 4575175"/>
              <a:gd name="connsiteX6" fmla="*/ 2933977 w 3172584"/>
              <a:gd name="connsiteY6" fmla="*/ 1663701 h 4575175"/>
              <a:gd name="connsiteX7" fmla="*/ 3168927 w 3172584"/>
              <a:gd name="connsiteY7" fmla="*/ 2279651 h 4575175"/>
              <a:gd name="connsiteX8" fmla="*/ 2959377 w 3172584"/>
              <a:gd name="connsiteY8" fmla="*/ 2882901 h 4575175"/>
              <a:gd name="connsiteX9" fmla="*/ 2423047 w 3172584"/>
              <a:gd name="connsiteY9" fmla="*/ 3448050 h 4575175"/>
              <a:gd name="connsiteX10" fmla="*/ 1403872 w 3172584"/>
              <a:gd name="connsiteY10" fmla="*/ 4416425 h 4575175"/>
              <a:gd name="connsiteX11" fmla="*/ 924447 w 3172584"/>
              <a:gd name="connsiteY11" fmla="*/ 4575175 h 4575175"/>
              <a:gd name="connsiteX12" fmla="*/ 324126 w 3172584"/>
              <a:gd name="connsiteY12" fmla="*/ 4292601 h 4575175"/>
              <a:gd name="connsiteX13" fmla="*/ 76476 w 3172584"/>
              <a:gd name="connsiteY13" fmla="*/ 3822701 h 4575175"/>
              <a:gd name="connsiteX14" fmla="*/ 222526 w 3172584"/>
              <a:gd name="connsiteY14" fmla="*/ 3309938 h 4575175"/>
              <a:gd name="connsiteX15" fmla="*/ 572022 w 3172584"/>
              <a:gd name="connsiteY15" fmla="*/ 2901950 h 4575175"/>
              <a:gd name="connsiteX16" fmla="*/ 806726 w 3172584"/>
              <a:gd name="connsiteY16" fmla="*/ 2203451 h 4575175"/>
              <a:gd name="connsiteX17" fmla="*/ 633430 w 3172584"/>
              <a:gd name="connsiteY17" fmla="*/ 1753414 h 4575175"/>
              <a:gd name="connsiteX18" fmla="*/ 341330 w 3172584"/>
              <a:gd name="connsiteY18" fmla="*/ 1469510 h 4575175"/>
              <a:gd name="connsiteX19" fmla="*/ 22747 w 3172584"/>
              <a:gd name="connsiteY19" fmla="*/ 606206 h 4575175"/>
              <a:gd name="connsiteX0" fmla="*/ 21541 w 3171378"/>
              <a:gd name="connsiteY0" fmla="*/ 606206 h 4575175"/>
              <a:gd name="connsiteX1" fmla="*/ 341970 w 3171378"/>
              <a:gd name="connsiteY1" fmla="*/ 190501 h 4575175"/>
              <a:gd name="connsiteX2" fmla="*/ 869020 w 3171378"/>
              <a:gd name="connsiteY2" fmla="*/ 0 h 4575175"/>
              <a:gd name="connsiteX3" fmla="*/ 1205816 w 3171378"/>
              <a:gd name="connsiteY3" fmla="*/ 47625 h 4575175"/>
              <a:gd name="connsiteX4" fmla="*/ 1554820 w 3171378"/>
              <a:gd name="connsiteY4" fmla="*/ 279401 h 4575175"/>
              <a:gd name="connsiteX5" fmla="*/ 2342220 w 3171378"/>
              <a:gd name="connsiteY5" fmla="*/ 1066800 h 4575175"/>
              <a:gd name="connsiteX6" fmla="*/ 2932771 w 3171378"/>
              <a:gd name="connsiteY6" fmla="*/ 1663701 h 4575175"/>
              <a:gd name="connsiteX7" fmla="*/ 3167721 w 3171378"/>
              <a:gd name="connsiteY7" fmla="*/ 2279651 h 4575175"/>
              <a:gd name="connsiteX8" fmla="*/ 2958171 w 3171378"/>
              <a:gd name="connsiteY8" fmla="*/ 2882901 h 4575175"/>
              <a:gd name="connsiteX9" fmla="*/ 2421841 w 3171378"/>
              <a:gd name="connsiteY9" fmla="*/ 3448050 h 4575175"/>
              <a:gd name="connsiteX10" fmla="*/ 1402666 w 3171378"/>
              <a:gd name="connsiteY10" fmla="*/ 4416425 h 4575175"/>
              <a:gd name="connsiteX11" fmla="*/ 923241 w 3171378"/>
              <a:gd name="connsiteY11" fmla="*/ 4575175 h 4575175"/>
              <a:gd name="connsiteX12" fmla="*/ 322920 w 3171378"/>
              <a:gd name="connsiteY12" fmla="*/ 4292601 h 4575175"/>
              <a:gd name="connsiteX13" fmla="*/ 75270 w 3171378"/>
              <a:gd name="connsiteY13" fmla="*/ 3822701 h 4575175"/>
              <a:gd name="connsiteX14" fmla="*/ 221320 w 3171378"/>
              <a:gd name="connsiteY14" fmla="*/ 3309938 h 4575175"/>
              <a:gd name="connsiteX15" fmla="*/ 570816 w 3171378"/>
              <a:gd name="connsiteY15" fmla="*/ 2901950 h 4575175"/>
              <a:gd name="connsiteX16" fmla="*/ 805520 w 3171378"/>
              <a:gd name="connsiteY16" fmla="*/ 2203451 h 4575175"/>
              <a:gd name="connsiteX17" fmla="*/ 632224 w 3171378"/>
              <a:gd name="connsiteY17" fmla="*/ 1753414 h 4575175"/>
              <a:gd name="connsiteX18" fmla="*/ 340124 w 3171378"/>
              <a:gd name="connsiteY18" fmla="*/ 1469510 h 4575175"/>
              <a:gd name="connsiteX19" fmla="*/ 21541 w 3171378"/>
              <a:gd name="connsiteY19" fmla="*/ 606206 h 4575175"/>
              <a:gd name="connsiteX0" fmla="*/ 7707 w 3157544"/>
              <a:gd name="connsiteY0" fmla="*/ 606206 h 4575175"/>
              <a:gd name="connsiteX1" fmla="*/ 328136 w 3157544"/>
              <a:gd name="connsiteY1" fmla="*/ 190501 h 4575175"/>
              <a:gd name="connsiteX2" fmla="*/ 855186 w 3157544"/>
              <a:gd name="connsiteY2" fmla="*/ 0 h 4575175"/>
              <a:gd name="connsiteX3" fmla="*/ 1191982 w 3157544"/>
              <a:gd name="connsiteY3" fmla="*/ 47625 h 4575175"/>
              <a:gd name="connsiteX4" fmla="*/ 1540986 w 3157544"/>
              <a:gd name="connsiteY4" fmla="*/ 279401 h 4575175"/>
              <a:gd name="connsiteX5" fmla="*/ 2328386 w 3157544"/>
              <a:gd name="connsiteY5" fmla="*/ 1066800 h 4575175"/>
              <a:gd name="connsiteX6" fmla="*/ 2918937 w 3157544"/>
              <a:gd name="connsiteY6" fmla="*/ 1663701 h 4575175"/>
              <a:gd name="connsiteX7" fmla="*/ 3153887 w 3157544"/>
              <a:gd name="connsiteY7" fmla="*/ 2279651 h 4575175"/>
              <a:gd name="connsiteX8" fmla="*/ 2944337 w 3157544"/>
              <a:gd name="connsiteY8" fmla="*/ 2882901 h 4575175"/>
              <a:gd name="connsiteX9" fmla="*/ 2408007 w 3157544"/>
              <a:gd name="connsiteY9" fmla="*/ 3448050 h 4575175"/>
              <a:gd name="connsiteX10" fmla="*/ 1388832 w 3157544"/>
              <a:gd name="connsiteY10" fmla="*/ 4416425 h 4575175"/>
              <a:gd name="connsiteX11" fmla="*/ 909407 w 3157544"/>
              <a:gd name="connsiteY11" fmla="*/ 4575175 h 4575175"/>
              <a:gd name="connsiteX12" fmla="*/ 309086 w 3157544"/>
              <a:gd name="connsiteY12" fmla="*/ 4292601 h 4575175"/>
              <a:gd name="connsiteX13" fmla="*/ 61436 w 3157544"/>
              <a:gd name="connsiteY13" fmla="*/ 3822701 h 4575175"/>
              <a:gd name="connsiteX14" fmla="*/ 207486 w 3157544"/>
              <a:gd name="connsiteY14" fmla="*/ 3309938 h 4575175"/>
              <a:gd name="connsiteX15" fmla="*/ 556982 w 3157544"/>
              <a:gd name="connsiteY15" fmla="*/ 2901950 h 4575175"/>
              <a:gd name="connsiteX16" fmla="*/ 791686 w 3157544"/>
              <a:gd name="connsiteY16" fmla="*/ 2203451 h 4575175"/>
              <a:gd name="connsiteX17" fmla="*/ 618390 w 3157544"/>
              <a:gd name="connsiteY17" fmla="*/ 1753414 h 4575175"/>
              <a:gd name="connsiteX18" fmla="*/ 326290 w 3157544"/>
              <a:gd name="connsiteY18" fmla="*/ 1469510 h 4575175"/>
              <a:gd name="connsiteX19" fmla="*/ 118243 w 3157544"/>
              <a:gd name="connsiteY19" fmla="*/ 1272964 h 4575175"/>
              <a:gd name="connsiteX20" fmla="*/ 7707 w 3157544"/>
              <a:gd name="connsiteY20" fmla="*/ 606206 h 4575175"/>
              <a:gd name="connsiteX0" fmla="*/ 7180 w 3157017"/>
              <a:gd name="connsiteY0" fmla="*/ 606206 h 4575175"/>
              <a:gd name="connsiteX1" fmla="*/ 327609 w 3157017"/>
              <a:gd name="connsiteY1" fmla="*/ 190501 h 4575175"/>
              <a:gd name="connsiteX2" fmla="*/ 854659 w 3157017"/>
              <a:gd name="connsiteY2" fmla="*/ 0 h 4575175"/>
              <a:gd name="connsiteX3" fmla="*/ 1191455 w 3157017"/>
              <a:gd name="connsiteY3" fmla="*/ 47625 h 4575175"/>
              <a:gd name="connsiteX4" fmla="*/ 1540459 w 3157017"/>
              <a:gd name="connsiteY4" fmla="*/ 279401 h 4575175"/>
              <a:gd name="connsiteX5" fmla="*/ 2327859 w 3157017"/>
              <a:gd name="connsiteY5" fmla="*/ 1066800 h 4575175"/>
              <a:gd name="connsiteX6" fmla="*/ 2918410 w 3157017"/>
              <a:gd name="connsiteY6" fmla="*/ 1663701 h 4575175"/>
              <a:gd name="connsiteX7" fmla="*/ 3153360 w 3157017"/>
              <a:gd name="connsiteY7" fmla="*/ 2279651 h 4575175"/>
              <a:gd name="connsiteX8" fmla="*/ 2943810 w 3157017"/>
              <a:gd name="connsiteY8" fmla="*/ 2882901 h 4575175"/>
              <a:gd name="connsiteX9" fmla="*/ 2407480 w 3157017"/>
              <a:gd name="connsiteY9" fmla="*/ 3448050 h 4575175"/>
              <a:gd name="connsiteX10" fmla="*/ 1388305 w 3157017"/>
              <a:gd name="connsiteY10" fmla="*/ 4416425 h 4575175"/>
              <a:gd name="connsiteX11" fmla="*/ 908880 w 3157017"/>
              <a:gd name="connsiteY11" fmla="*/ 4575175 h 4575175"/>
              <a:gd name="connsiteX12" fmla="*/ 308559 w 3157017"/>
              <a:gd name="connsiteY12" fmla="*/ 4292601 h 4575175"/>
              <a:gd name="connsiteX13" fmla="*/ 60909 w 3157017"/>
              <a:gd name="connsiteY13" fmla="*/ 3822701 h 4575175"/>
              <a:gd name="connsiteX14" fmla="*/ 206959 w 3157017"/>
              <a:gd name="connsiteY14" fmla="*/ 3309938 h 4575175"/>
              <a:gd name="connsiteX15" fmla="*/ 556455 w 3157017"/>
              <a:gd name="connsiteY15" fmla="*/ 2901950 h 4575175"/>
              <a:gd name="connsiteX16" fmla="*/ 791159 w 3157017"/>
              <a:gd name="connsiteY16" fmla="*/ 2203451 h 4575175"/>
              <a:gd name="connsiteX17" fmla="*/ 617863 w 3157017"/>
              <a:gd name="connsiteY17" fmla="*/ 1753414 h 4575175"/>
              <a:gd name="connsiteX18" fmla="*/ 325763 w 3157017"/>
              <a:gd name="connsiteY18" fmla="*/ 1469510 h 4575175"/>
              <a:gd name="connsiteX19" fmla="*/ 126725 w 3157017"/>
              <a:gd name="connsiteY19" fmla="*/ 1245938 h 4575175"/>
              <a:gd name="connsiteX20" fmla="*/ 7180 w 3157017"/>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808782 w 3174640"/>
              <a:gd name="connsiteY16" fmla="*/ 2203451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808782 w 3174640"/>
              <a:gd name="connsiteY16" fmla="*/ 2203451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20915 w 3174640"/>
              <a:gd name="connsiteY16" fmla="*/ 2583755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74640" h="4575175">
                <a:moveTo>
                  <a:pt x="24803" y="606206"/>
                </a:moveTo>
                <a:cubicBezTo>
                  <a:pt x="125263" y="342139"/>
                  <a:pt x="225722" y="286809"/>
                  <a:pt x="345232" y="190501"/>
                </a:cubicBezTo>
                <a:cubicBezTo>
                  <a:pt x="609815" y="6351"/>
                  <a:pt x="747399" y="19050"/>
                  <a:pt x="872282" y="0"/>
                </a:cubicBezTo>
                <a:cubicBezTo>
                  <a:pt x="1009947" y="3175"/>
                  <a:pt x="1103163" y="6350"/>
                  <a:pt x="1209078" y="47625"/>
                </a:cubicBezTo>
                <a:cubicBezTo>
                  <a:pt x="1323378" y="97367"/>
                  <a:pt x="1368681" y="109539"/>
                  <a:pt x="1558082" y="279401"/>
                </a:cubicBezTo>
                <a:cubicBezTo>
                  <a:pt x="1664933" y="385763"/>
                  <a:pt x="2023179" y="738717"/>
                  <a:pt x="2345482" y="1066800"/>
                </a:cubicBezTo>
                <a:cubicBezTo>
                  <a:pt x="2562441" y="1305983"/>
                  <a:pt x="2792100" y="1499659"/>
                  <a:pt x="2936033" y="1663701"/>
                </a:cubicBezTo>
                <a:cubicBezTo>
                  <a:pt x="3060916" y="1821393"/>
                  <a:pt x="3198988" y="1990726"/>
                  <a:pt x="3170983" y="2279651"/>
                </a:cubicBezTo>
                <a:cubicBezTo>
                  <a:pt x="3174158" y="2459568"/>
                  <a:pt x="3130196" y="2656418"/>
                  <a:pt x="2961433" y="2882901"/>
                </a:cubicBezTo>
                <a:cubicBezTo>
                  <a:pt x="2779970" y="3083984"/>
                  <a:pt x="2683296" y="3169179"/>
                  <a:pt x="2425103" y="3448050"/>
                </a:cubicBezTo>
                <a:cubicBezTo>
                  <a:pt x="2085378" y="3770842"/>
                  <a:pt x="1577456" y="4305248"/>
                  <a:pt x="1423945" y="4416425"/>
                </a:cubicBezTo>
                <a:cubicBezTo>
                  <a:pt x="1264137" y="4513792"/>
                  <a:pt x="1117091" y="4570994"/>
                  <a:pt x="926503" y="4575175"/>
                </a:cubicBezTo>
                <a:cubicBezTo>
                  <a:pt x="760586" y="4565974"/>
                  <a:pt x="551689" y="4513792"/>
                  <a:pt x="326182" y="4292601"/>
                </a:cubicBezTo>
                <a:cubicBezTo>
                  <a:pt x="224582" y="4167718"/>
                  <a:pt x="95142" y="3979991"/>
                  <a:pt x="87541" y="3831710"/>
                </a:cubicBezTo>
                <a:cubicBezTo>
                  <a:pt x="74028" y="3613139"/>
                  <a:pt x="142032" y="3466042"/>
                  <a:pt x="224582" y="3309938"/>
                </a:cubicBezTo>
                <a:cubicBezTo>
                  <a:pt x="366481" y="3129492"/>
                  <a:pt x="387729" y="3095096"/>
                  <a:pt x="574078" y="2901950"/>
                </a:cubicBezTo>
                <a:cubicBezTo>
                  <a:pt x="656800" y="2780920"/>
                  <a:pt x="692307" y="2737709"/>
                  <a:pt x="747941" y="2592764"/>
                </a:cubicBezTo>
                <a:cubicBezTo>
                  <a:pt x="772043" y="2492863"/>
                  <a:pt x="805002" y="2386884"/>
                  <a:pt x="799773" y="2221468"/>
                </a:cubicBezTo>
                <a:cubicBezTo>
                  <a:pt x="779744" y="1998341"/>
                  <a:pt x="738660" y="1938002"/>
                  <a:pt x="635486" y="1753414"/>
                </a:cubicBezTo>
                <a:cubicBezTo>
                  <a:pt x="563645" y="1664785"/>
                  <a:pt x="442254" y="1567148"/>
                  <a:pt x="343386" y="1469510"/>
                </a:cubicBezTo>
                <a:cubicBezTo>
                  <a:pt x="260028" y="1389435"/>
                  <a:pt x="251498" y="1394326"/>
                  <a:pt x="144348" y="1245938"/>
                </a:cubicBezTo>
                <a:cubicBezTo>
                  <a:pt x="-34873" y="1025479"/>
                  <a:pt x="-10179" y="786616"/>
                  <a:pt x="24803" y="606206"/>
                </a:cubicBezTo>
                <a:close/>
              </a:path>
            </a:pathLst>
          </a:custGeom>
          <a:solidFill>
            <a:schemeClr val="bg1">
              <a:lumMod val="50000"/>
              <a:alpha val="73000"/>
            </a:schemeClr>
          </a:solidFill>
          <a:effectLst/>
        </p:spPr>
        <p:txBody>
          <a:bodyPr/>
          <a:lstStyle>
            <a:lvl1pPr>
              <a:defRPr>
                <a:noFill/>
              </a:defRPr>
            </a:lvl1pPr>
          </a:lstStyle>
          <a:p>
            <a:r>
              <a:rPr lang="en-US" dirty="0"/>
              <a:t>Click icon to add picture</a:t>
            </a:r>
          </a:p>
        </p:txBody>
      </p:sp>
    </p:spTree>
    <p:extLst>
      <p:ext uri="{BB962C8B-B14F-4D97-AF65-F5344CB8AC3E}">
        <p14:creationId xmlns:p14="http://schemas.microsoft.com/office/powerpoint/2010/main" val="2625688456"/>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reserve="1">
  <p:cSld name="Blank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EFEE61D0-22FD-F144-9C72-2BF46C79D28F}"/>
              </a:ext>
            </a:extLst>
          </p:cNvPr>
          <p:cNvSpPr/>
          <p:nvPr userDrawn="1"/>
        </p:nvSpPr>
        <p:spPr>
          <a:xfrm>
            <a:off x="-785392" y="1672277"/>
            <a:ext cx="250750" cy="518898"/>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23" name="Oval 22">
            <a:extLst>
              <a:ext uri="{FF2B5EF4-FFF2-40B4-BE49-F238E27FC236}">
                <a16:creationId xmlns:a16="http://schemas.microsoft.com/office/drawing/2014/main" id="{62C6BBF0-7BBA-4B4D-A30C-4B11EF13D8FB}"/>
              </a:ext>
            </a:extLst>
          </p:cNvPr>
          <p:cNvSpPr/>
          <p:nvPr userDrawn="1"/>
        </p:nvSpPr>
        <p:spPr>
          <a:xfrm>
            <a:off x="-785392" y="2535881"/>
            <a:ext cx="250750" cy="518898"/>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24" name="Oval 23">
            <a:extLst>
              <a:ext uri="{FF2B5EF4-FFF2-40B4-BE49-F238E27FC236}">
                <a16:creationId xmlns:a16="http://schemas.microsoft.com/office/drawing/2014/main" id="{1A4630F0-C9FC-AE42-A7D6-C7006ED0963F}"/>
              </a:ext>
            </a:extLst>
          </p:cNvPr>
          <p:cNvSpPr/>
          <p:nvPr userDrawn="1"/>
        </p:nvSpPr>
        <p:spPr>
          <a:xfrm>
            <a:off x="-785392" y="3410774"/>
            <a:ext cx="250750" cy="518898"/>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25" name="Oval 24">
            <a:extLst>
              <a:ext uri="{FF2B5EF4-FFF2-40B4-BE49-F238E27FC236}">
                <a16:creationId xmlns:a16="http://schemas.microsoft.com/office/drawing/2014/main" id="{B4EC4B4C-D11E-EA4F-9B19-1BAAA5399636}"/>
              </a:ext>
            </a:extLst>
          </p:cNvPr>
          <p:cNvSpPr/>
          <p:nvPr userDrawn="1"/>
        </p:nvSpPr>
        <p:spPr>
          <a:xfrm>
            <a:off x="-785392" y="3845396"/>
            <a:ext cx="250750" cy="518898"/>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26" name="Oval 25">
            <a:extLst>
              <a:ext uri="{FF2B5EF4-FFF2-40B4-BE49-F238E27FC236}">
                <a16:creationId xmlns:a16="http://schemas.microsoft.com/office/drawing/2014/main" id="{3B052DFF-E61F-1E45-8C89-CC54A6F29C95}"/>
              </a:ext>
            </a:extLst>
          </p:cNvPr>
          <p:cNvSpPr/>
          <p:nvPr userDrawn="1"/>
        </p:nvSpPr>
        <p:spPr>
          <a:xfrm>
            <a:off x="-785392" y="4280018"/>
            <a:ext cx="250750" cy="518898"/>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27" name="Oval 26">
            <a:extLst>
              <a:ext uri="{FF2B5EF4-FFF2-40B4-BE49-F238E27FC236}">
                <a16:creationId xmlns:a16="http://schemas.microsoft.com/office/drawing/2014/main" id="{1E4BBF58-ED40-9546-82AA-F2152073AF8E}"/>
              </a:ext>
            </a:extLst>
          </p:cNvPr>
          <p:cNvSpPr/>
          <p:nvPr userDrawn="1"/>
        </p:nvSpPr>
        <p:spPr>
          <a:xfrm>
            <a:off x="-785392" y="2993081"/>
            <a:ext cx="250750" cy="518898"/>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28" name="TextBox 27">
            <a:extLst>
              <a:ext uri="{FF2B5EF4-FFF2-40B4-BE49-F238E27FC236}">
                <a16:creationId xmlns:a16="http://schemas.microsoft.com/office/drawing/2014/main" id="{94FC568B-2F3D-DE4C-A657-7F982D14B407}"/>
              </a:ext>
            </a:extLst>
          </p:cNvPr>
          <p:cNvSpPr txBox="1"/>
          <p:nvPr userDrawn="1"/>
        </p:nvSpPr>
        <p:spPr>
          <a:xfrm>
            <a:off x="-976760" y="4785916"/>
            <a:ext cx="633485"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671" tIns="45671" rIns="45671" bIns="45671" numCol="1" spcCol="38100" rtlCol="0" anchor="t">
            <a:spAutoFit/>
          </a:bodyPr>
          <a:lstStyle/>
          <a:p>
            <a:pPr marL="0" marR="0" indent="0" algn="l" defTabSz="913486" rtl="0" fontAlgn="auto" latinLnBrk="0" hangingPunct="0">
              <a:lnSpc>
                <a:spcPct val="100000"/>
              </a:lnSpc>
              <a:spcBef>
                <a:spcPts val="0"/>
              </a:spcBef>
              <a:spcAft>
                <a:spcPts val="0"/>
              </a:spcAft>
              <a:buClrTx/>
              <a:buSzTx/>
              <a:buFontTx/>
              <a:buNone/>
              <a:tabLst/>
            </a:pPr>
            <a:r>
              <a:rPr kumimoji="0" lang="en-US" sz="999"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29" name="Oval 28">
            <a:extLst>
              <a:ext uri="{FF2B5EF4-FFF2-40B4-BE49-F238E27FC236}">
                <a16:creationId xmlns:a16="http://schemas.microsoft.com/office/drawing/2014/main" id="{E2461216-0A32-494A-8AEE-F1744A2C2977}"/>
              </a:ext>
            </a:extLst>
          </p:cNvPr>
          <p:cNvSpPr/>
          <p:nvPr userDrawn="1"/>
        </p:nvSpPr>
        <p:spPr>
          <a:xfrm>
            <a:off x="-785392" y="4928958"/>
            <a:ext cx="250750" cy="518898"/>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30" name="TextBox 29">
            <a:extLst>
              <a:ext uri="{FF2B5EF4-FFF2-40B4-BE49-F238E27FC236}">
                <a16:creationId xmlns:a16="http://schemas.microsoft.com/office/drawing/2014/main" id="{3B462CF0-BAC6-924C-92D2-9F0777401529}"/>
              </a:ext>
            </a:extLst>
          </p:cNvPr>
          <p:cNvSpPr txBox="1"/>
          <p:nvPr userDrawn="1"/>
        </p:nvSpPr>
        <p:spPr>
          <a:xfrm>
            <a:off x="-1007186" y="1503653"/>
            <a:ext cx="694336"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671" tIns="45671" rIns="45671" bIns="45671" numCol="1" spcCol="38100" rtlCol="0" anchor="t">
            <a:spAutoFit/>
          </a:bodyPr>
          <a:lstStyle/>
          <a:p>
            <a:pPr marL="0" marR="0" indent="0" algn="l" defTabSz="913486" rtl="0" fontAlgn="auto" latinLnBrk="0" hangingPunct="0">
              <a:lnSpc>
                <a:spcPct val="100000"/>
              </a:lnSpc>
              <a:spcBef>
                <a:spcPts val="0"/>
              </a:spcBef>
              <a:spcAft>
                <a:spcPts val="0"/>
              </a:spcAft>
              <a:buClrTx/>
              <a:buSzTx/>
              <a:buFontTx/>
              <a:buNone/>
              <a:tabLst/>
            </a:pPr>
            <a:r>
              <a:rPr kumimoji="0" lang="en-US" sz="999"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31" name="TextBox 30">
            <a:extLst>
              <a:ext uri="{FF2B5EF4-FFF2-40B4-BE49-F238E27FC236}">
                <a16:creationId xmlns:a16="http://schemas.microsoft.com/office/drawing/2014/main" id="{D81AA3AE-229E-FB45-B815-22EFA3FA1EF0}"/>
              </a:ext>
            </a:extLst>
          </p:cNvPr>
          <p:cNvSpPr txBox="1"/>
          <p:nvPr userDrawn="1"/>
        </p:nvSpPr>
        <p:spPr>
          <a:xfrm>
            <a:off x="-1092176" y="2220662"/>
            <a:ext cx="896104"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671" tIns="45671" rIns="45671" bIns="45671" numCol="1" spcCol="38100" rtlCol="0" anchor="t">
            <a:spAutoFit/>
          </a:bodyPr>
          <a:lstStyle/>
          <a:p>
            <a:pPr marL="0" marR="0" indent="0" algn="ctr" defTabSz="913486" rtl="0" fontAlgn="auto" latinLnBrk="0" hangingPunct="0">
              <a:lnSpc>
                <a:spcPct val="100000"/>
              </a:lnSpc>
              <a:spcBef>
                <a:spcPts val="0"/>
              </a:spcBef>
              <a:spcAft>
                <a:spcPts val="0"/>
              </a:spcAft>
              <a:buClrTx/>
              <a:buSzTx/>
              <a:buFontTx/>
              <a:buNone/>
              <a:tabLst/>
            </a:pPr>
            <a:r>
              <a:rPr kumimoji="0" lang="en-US" sz="999"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3486" rtl="0" fontAlgn="auto" latinLnBrk="0" hangingPunct="0">
              <a:lnSpc>
                <a:spcPct val="100000"/>
              </a:lnSpc>
              <a:spcBef>
                <a:spcPts val="0"/>
              </a:spcBef>
              <a:spcAft>
                <a:spcPts val="0"/>
              </a:spcAft>
              <a:buClrTx/>
              <a:buSzTx/>
              <a:buFontTx/>
              <a:buNone/>
              <a:tabLst/>
            </a:pPr>
            <a:r>
              <a:rPr kumimoji="0" lang="en-US" sz="999"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14" name="Slide Number">
            <a:extLst>
              <a:ext uri="{FF2B5EF4-FFF2-40B4-BE49-F238E27FC236}">
                <a16:creationId xmlns:a16="http://schemas.microsoft.com/office/drawing/2014/main" id="{85A08613-DB98-8748-B9E4-4B3F245C6BBB}"/>
              </a:ext>
            </a:extLst>
          </p:cNvPr>
          <p:cNvSpPr txBox="1">
            <a:spLocks noGrp="1"/>
          </p:cNvSpPr>
          <p:nvPr>
            <p:ph type="sldNum" sz="quarter" idx="2"/>
          </p:nvPr>
        </p:nvSpPr>
        <p:spPr>
          <a:xfrm>
            <a:off x="11911747" y="6605589"/>
            <a:ext cx="263853" cy="261482"/>
          </a:xfrm>
          <a:prstGeom prst="rect">
            <a:avLst/>
          </a:prstGeom>
        </p:spPr>
        <p:txBody>
          <a:bodyPr/>
          <a:lstStyle/>
          <a:p>
            <a:fld id="{86CB4B4D-7CA3-9044-876B-883B54F8677D}" type="slidenum">
              <a:t>‹#›</a:t>
            </a:fld>
            <a:endParaRPr/>
          </a:p>
        </p:txBody>
      </p:sp>
      <p:sp>
        <p:nvSpPr>
          <p:cNvPr id="15" name="Footer Placeholder 4">
            <a:extLst>
              <a:ext uri="{FF2B5EF4-FFF2-40B4-BE49-F238E27FC236}">
                <a16:creationId xmlns:a16="http://schemas.microsoft.com/office/drawing/2014/main" id="{855F79A0-567B-A849-A947-8A09296B2929}"/>
              </a:ext>
            </a:extLst>
          </p:cNvPr>
          <p:cNvSpPr>
            <a:spLocks noGrp="1"/>
          </p:cNvSpPr>
          <p:nvPr>
            <p:ph type="ftr" sz="quarter" idx="3"/>
          </p:nvPr>
        </p:nvSpPr>
        <p:spPr>
          <a:xfrm>
            <a:off x="-1797" y="6605589"/>
            <a:ext cx="2771448" cy="280105"/>
          </a:xfrm>
          <a:prstGeom prst="rect">
            <a:avLst/>
          </a:prstGeom>
        </p:spPr>
        <p:txBody>
          <a:bodyPr vert="horz" lIns="91440" tIns="45720" rIns="91440" bIns="45720" rtlCol="0" anchor="b"/>
          <a:lstStyle>
            <a:lvl1pPr algn="l">
              <a:defRPr sz="899">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spTree>
    <p:extLst>
      <p:ext uri="{BB962C8B-B14F-4D97-AF65-F5344CB8AC3E}">
        <p14:creationId xmlns:p14="http://schemas.microsoft.com/office/powerpoint/2010/main" val="539176859"/>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4B6B078F-6B5B-4649-88CA-4457B64650BC}"/>
              </a:ext>
            </a:extLst>
          </p:cNvPr>
          <p:cNvSpPr/>
          <p:nvPr userDrawn="1"/>
        </p:nvSpPr>
        <p:spPr>
          <a:xfrm>
            <a:off x="-785392" y="1672277"/>
            <a:ext cx="250750" cy="518898"/>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14" name="Oval 13">
            <a:extLst>
              <a:ext uri="{FF2B5EF4-FFF2-40B4-BE49-F238E27FC236}">
                <a16:creationId xmlns:a16="http://schemas.microsoft.com/office/drawing/2014/main" id="{5AEDA168-4692-CA42-BBA4-95BEA61E2029}"/>
              </a:ext>
            </a:extLst>
          </p:cNvPr>
          <p:cNvSpPr/>
          <p:nvPr userDrawn="1"/>
        </p:nvSpPr>
        <p:spPr>
          <a:xfrm>
            <a:off x="-785392" y="2535881"/>
            <a:ext cx="250750" cy="518898"/>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25" name="Oval 24">
            <a:extLst>
              <a:ext uri="{FF2B5EF4-FFF2-40B4-BE49-F238E27FC236}">
                <a16:creationId xmlns:a16="http://schemas.microsoft.com/office/drawing/2014/main" id="{01B1B357-5070-E64B-B2AB-C7A6C8B0EA88}"/>
              </a:ext>
            </a:extLst>
          </p:cNvPr>
          <p:cNvSpPr/>
          <p:nvPr userDrawn="1"/>
        </p:nvSpPr>
        <p:spPr>
          <a:xfrm>
            <a:off x="-785392" y="3410774"/>
            <a:ext cx="250750" cy="518898"/>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26" name="Oval 25">
            <a:extLst>
              <a:ext uri="{FF2B5EF4-FFF2-40B4-BE49-F238E27FC236}">
                <a16:creationId xmlns:a16="http://schemas.microsoft.com/office/drawing/2014/main" id="{37CDEDFB-DE1D-2548-81F8-5F67B8B5B0A4}"/>
              </a:ext>
            </a:extLst>
          </p:cNvPr>
          <p:cNvSpPr/>
          <p:nvPr userDrawn="1"/>
        </p:nvSpPr>
        <p:spPr>
          <a:xfrm>
            <a:off x="-785392" y="3845396"/>
            <a:ext cx="250750" cy="518898"/>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27" name="Oval 26">
            <a:extLst>
              <a:ext uri="{FF2B5EF4-FFF2-40B4-BE49-F238E27FC236}">
                <a16:creationId xmlns:a16="http://schemas.microsoft.com/office/drawing/2014/main" id="{EB120519-01C4-DF4A-9C1A-EF81D2EAD132}"/>
              </a:ext>
            </a:extLst>
          </p:cNvPr>
          <p:cNvSpPr/>
          <p:nvPr userDrawn="1"/>
        </p:nvSpPr>
        <p:spPr>
          <a:xfrm>
            <a:off x="-785392" y="4280018"/>
            <a:ext cx="250750" cy="518898"/>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28" name="Oval 27">
            <a:extLst>
              <a:ext uri="{FF2B5EF4-FFF2-40B4-BE49-F238E27FC236}">
                <a16:creationId xmlns:a16="http://schemas.microsoft.com/office/drawing/2014/main" id="{1C268B67-8824-404D-90A8-5FC453F23DD8}"/>
              </a:ext>
            </a:extLst>
          </p:cNvPr>
          <p:cNvSpPr/>
          <p:nvPr userDrawn="1"/>
        </p:nvSpPr>
        <p:spPr>
          <a:xfrm>
            <a:off x="-785392" y="2993081"/>
            <a:ext cx="250750" cy="518898"/>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29" name="TextBox 28">
            <a:extLst>
              <a:ext uri="{FF2B5EF4-FFF2-40B4-BE49-F238E27FC236}">
                <a16:creationId xmlns:a16="http://schemas.microsoft.com/office/drawing/2014/main" id="{9C99406D-50EC-C74A-BE89-235970598E07}"/>
              </a:ext>
            </a:extLst>
          </p:cNvPr>
          <p:cNvSpPr txBox="1"/>
          <p:nvPr userDrawn="1"/>
        </p:nvSpPr>
        <p:spPr>
          <a:xfrm>
            <a:off x="-976760" y="4785916"/>
            <a:ext cx="633485"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671" tIns="45671" rIns="45671" bIns="45671" numCol="1" spcCol="38100" rtlCol="0" anchor="t">
            <a:spAutoFit/>
          </a:bodyPr>
          <a:lstStyle/>
          <a:p>
            <a:pPr marL="0" marR="0" indent="0" algn="l" defTabSz="913486" rtl="0" fontAlgn="auto" latinLnBrk="0" hangingPunct="0">
              <a:lnSpc>
                <a:spcPct val="100000"/>
              </a:lnSpc>
              <a:spcBef>
                <a:spcPts val="0"/>
              </a:spcBef>
              <a:spcAft>
                <a:spcPts val="0"/>
              </a:spcAft>
              <a:buClrTx/>
              <a:buSzTx/>
              <a:buFontTx/>
              <a:buNone/>
              <a:tabLst/>
            </a:pPr>
            <a:r>
              <a:rPr kumimoji="0" lang="en-US" sz="999"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30" name="Oval 29">
            <a:extLst>
              <a:ext uri="{FF2B5EF4-FFF2-40B4-BE49-F238E27FC236}">
                <a16:creationId xmlns:a16="http://schemas.microsoft.com/office/drawing/2014/main" id="{168DB5F2-1918-AD47-B02B-3F1311BB9011}"/>
              </a:ext>
            </a:extLst>
          </p:cNvPr>
          <p:cNvSpPr/>
          <p:nvPr userDrawn="1"/>
        </p:nvSpPr>
        <p:spPr>
          <a:xfrm>
            <a:off x="-785392" y="4928958"/>
            <a:ext cx="250750" cy="518898"/>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31" name="TextBox 30">
            <a:extLst>
              <a:ext uri="{FF2B5EF4-FFF2-40B4-BE49-F238E27FC236}">
                <a16:creationId xmlns:a16="http://schemas.microsoft.com/office/drawing/2014/main" id="{A97B3ABF-B225-9240-BE8E-E95B0968FFBD}"/>
              </a:ext>
            </a:extLst>
          </p:cNvPr>
          <p:cNvSpPr txBox="1"/>
          <p:nvPr userDrawn="1"/>
        </p:nvSpPr>
        <p:spPr>
          <a:xfrm>
            <a:off x="-1007186" y="1503653"/>
            <a:ext cx="694336"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671" tIns="45671" rIns="45671" bIns="45671" numCol="1" spcCol="38100" rtlCol="0" anchor="t">
            <a:spAutoFit/>
          </a:bodyPr>
          <a:lstStyle/>
          <a:p>
            <a:pPr marL="0" marR="0" indent="0" algn="l" defTabSz="913486" rtl="0" fontAlgn="auto" latinLnBrk="0" hangingPunct="0">
              <a:lnSpc>
                <a:spcPct val="100000"/>
              </a:lnSpc>
              <a:spcBef>
                <a:spcPts val="0"/>
              </a:spcBef>
              <a:spcAft>
                <a:spcPts val="0"/>
              </a:spcAft>
              <a:buClrTx/>
              <a:buSzTx/>
              <a:buFontTx/>
              <a:buNone/>
              <a:tabLst/>
            </a:pPr>
            <a:r>
              <a:rPr kumimoji="0" lang="en-US" sz="999"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32" name="TextBox 31">
            <a:extLst>
              <a:ext uri="{FF2B5EF4-FFF2-40B4-BE49-F238E27FC236}">
                <a16:creationId xmlns:a16="http://schemas.microsoft.com/office/drawing/2014/main" id="{49B81795-551B-B14E-B662-85CFEDDA1217}"/>
              </a:ext>
            </a:extLst>
          </p:cNvPr>
          <p:cNvSpPr txBox="1"/>
          <p:nvPr userDrawn="1"/>
        </p:nvSpPr>
        <p:spPr>
          <a:xfrm>
            <a:off x="-1092176" y="2220662"/>
            <a:ext cx="896104"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671" tIns="45671" rIns="45671" bIns="45671" numCol="1" spcCol="38100" rtlCol="0" anchor="t">
            <a:spAutoFit/>
          </a:bodyPr>
          <a:lstStyle/>
          <a:p>
            <a:pPr marL="0" marR="0" indent="0" algn="ctr" defTabSz="913486" rtl="0" fontAlgn="auto" latinLnBrk="0" hangingPunct="0">
              <a:lnSpc>
                <a:spcPct val="100000"/>
              </a:lnSpc>
              <a:spcBef>
                <a:spcPts val="0"/>
              </a:spcBef>
              <a:spcAft>
                <a:spcPts val="0"/>
              </a:spcAft>
              <a:buClrTx/>
              <a:buSzTx/>
              <a:buFontTx/>
              <a:buNone/>
              <a:tabLst/>
            </a:pPr>
            <a:r>
              <a:rPr kumimoji="0" lang="en-US" sz="999"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3486" rtl="0" fontAlgn="auto" latinLnBrk="0" hangingPunct="0">
              <a:lnSpc>
                <a:spcPct val="100000"/>
              </a:lnSpc>
              <a:spcBef>
                <a:spcPts val="0"/>
              </a:spcBef>
              <a:spcAft>
                <a:spcPts val="0"/>
              </a:spcAft>
              <a:buClrTx/>
              <a:buSzTx/>
              <a:buFontTx/>
              <a:buNone/>
              <a:tabLst/>
            </a:pPr>
            <a:r>
              <a:rPr kumimoji="0" lang="en-US" sz="999"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16" name="Slide Number">
            <a:extLst>
              <a:ext uri="{FF2B5EF4-FFF2-40B4-BE49-F238E27FC236}">
                <a16:creationId xmlns:a16="http://schemas.microsoft.com/office/drawing/2014/main" id="{22F86A84-7A97-CB4F-A201-A6175D151B49}"/>
              </a:ext>
            </a:extLst>
          </p:cNvPr>
          <p:cNvSpPr txBox="1">
            <a:spLocks noGrp="1"/>
          </p:cNvSpPr>
          <p:nvPr>
            <p:ph type="sldNum" sz="quarter" idx="2"/>
          </p:nvPr>
        </p:nvSpPr>
        <p:spPr>
          <a:xfrm>
            <a:off x="11911747" y="6605589"/>
            <a:ext cx="263853" cy="261482"/>
          </a:xfrm>
          <a:prstGeom prst="rect">
            <a:avLst/>
          </a:prstGeom>
        </p:spPr>
        <p:txBody>
          <a:bodyPr/>
          <a:lstStyle/>
          <a:p>
            <a:fld id="{86CB4B4D-7CA3-9044-876B-883B54F8677D}" type="slidenum">
              <a:t>‹#›</a:t>
            </a:fld>
            <a:endParaRPr/>
          </a:p>
        </p:txBody>
      </p:sp>
      <p:sp>
        <p:nvSpPr>
          <p:cNvPr id="17" name="Footer Placeholder 4">
            <a:extLst>
              <a:ext uri="{FF2B5EF4-FFF2-40B4-BE49-F238E27FC236}">
                <a16:creationId xmlns:a16="http://schemas.microsoft.com/office/drawing/2014/main" id="{CE0893C3-D2C2-EF40-9EEA-7C9E376E5D43}"/>
              </a:ext>
            </a:extLst>
          </p:cNvPr>
          <p:cNvSpPr>
            <a:spLocks noGrp="1"/>
          </p:cNvSpPr>
          <p:nvPr>
            <p:ph type="ftr" sz="quarter" idx="3"/>
          </p:nvPr>
        </p:nvSpPr>
        <p:spPr>
          <a:xfrm>
            <a:off x="-1797" y="6605589"/>
            <a:ext cx="2771448" cy="280105"/>
          </a:xfrm>
          <a:prstGeom prst="rect">
            <a:avLst/>
          </a:prstGeom>
        </p:spPr>
        <p:txBody>
          <a:bodyPr vert="horz" lIns="91440" tIns="45720" rIns="91440" bIns="45720" rtlCol="0" anchor="b"/>
          <a:lstStyle>
            <a:lvl1pPr algn="l">
              <a:defRPr sz="899">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grpSp>
        <p:nvGrpSpPr>
          <p:cNvPr id="6" name="Group 5">
            <a:extLst>
              <a:ext uri="{FF2B5EF4-FFF2-40B4-BE49-F238E27FC236}">
                <a16:creationId xmlns:a16="http://schemas.microsoft.com/office/drawing/2014/main" id="{463DADCE-D593-2B4C-ACB9-3FC9C22734E1}"/>
              </a:ext>
            </a:extLst>
          </p:cNvPr>
          <p:cNvGrpSpPr/>
          <p:nvPr userDrawn="1"/>
        </p:nvGrpSpPr>
        <p:grpSpPr>
          <a:xfrm>
            <a:off x="3212329" y="2940163"/>
            <a:ext cx="4994119" cy="875744"/>
            <a:chOff x="3242838" y="3018288"/>
            <a:chExt cx="4999327" cy="875744"/>
          </a:xfrm>
        </p:grpSpPr>
        <p:pic>
          <p:nvPicPr>
            <p:cNvPr id="3" name="Picture 2">
              <a:extLst>
                <a:ext uri="{FF2B5EF4-FFF2-40B4-BE49-F238E27FC236}">
                  <a16:creationId xmlns:a16="http://schemas.microsoft.com/office/drawing/2014/main" id="{CDC84A69-80E3-194A-AEB4-140592EB208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242838" y="3018288"/>
              <a:ext cx="2247900" cy="875744"/>
            </a:xfrm>
            <a:prstGeom prst="rect">
              <a:avLst/>
            </a:prstGeom>
          </p:spPr>
        </p:pic>
        <p:sp>
          <p:nvSpPr>
            <p:cNvPr id="2" name="TextBox 1">
              <a:extLst>
                <a:ext uri="{FF2B5EF4-FFF2-40B4-BE49-F238E27FC236}">
                  <a16:creationId xmlns:a16="http://schemas.microsoft.com/office/drawing/2014/main" id="{484A5E78-5DD6-3141-ACA9-462B3D026C09}"/>
                </a:ext>
              </a:extLst>
            </p:cNvPr>
            <p:cNvSpPr txBox="1"/>
            <p:nvPr userDrawn="1"/>
          </p:nvSpPr>
          <p:spPr>
            <a:xfrm>
              <a:off x="6170125" y="3192211"/>
              <a:ext cx="2072040"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3486" rtl="0" fontAlgn="auto" latinLnBrk="0" hangingPunct="0">
                <a:lnSpc>
                  <a:spcPct val="100000"/>
                </a:lnSpc>
                <a:spcBef>
                  <a:spcPts val="0"/>
                </a:spcBef>
                <a:spcAft>
                  <a:spcPts val="0"/>
                </a:spcAft>
                <a:buClrTx/>
                <a:buSzTx/>
                <a:buFontTx/>
                <a:buNone/>
                <a:tabLst/>
              </a:pPr>
              <a:r>
                <a:rPr kumimoji="0" lang="en-IN" sz="1998" b="0" i="0" u="none" strike="noStrike" cap="none" spc="0" normalizeH="0" baseline="0" dirty="0">
                  <a:ln>
                    <a:noFill/>
                  </a:ln>
                  <a:solidFill>
                    <a:srgbClr val="000000"/>
                  </a:solidFill>
                  <a:effectLst/>
                  <a:uFillTx/>
                  <a:latin typeface="Arial" panose="020B0604020202020204" pitchFamily="34" charset="0"/>
                  <a:ea typeface="+mn-ea"/>
                  <a:cs typeface="Arial" panose="020B0604020202020204" pitchFamily="34" charset="0"/>
                  <a:sym typeface="Calibri"/>
                </a:rPr>
                <a:t>beyond tomorrow</a:t>
              </a:r>
              <a:endParaRPr kumimoji="0" lang="en-US" sz="1998" b="0" i="0" u="none" strike="noStrike" cap="none" spc="0" normalizeH="0" baseline="0" dirty="0">
                <a:ln>
                  <a:noFill/>
                </a:ln>
                <a:solidFill>
                  <a:srgbClr val="000000"/>
                </a:solidFill>
                <a:effectLst/>
                <a:uFillTx/>
                <a:latin typeface="Arial" panose="020B0604020202020204" pitchFamily="34" charset="0"/>
                <a:ea typeface="+mn-ea"/>
                <a:cs typeface="Arial" panose="020B0604020202020204" pitchFamily="34" charset="0"/>
                <a:sym typeface="Calibri"/>
              </a:endParaRPr>
            </a:p>
          </p:txBody>
        </p:sp>
        <p:cxnSp>
          <p:nvCxnSpPr>
            <p:cNvPr id="5" name="Straight Connector 4">
              <a:extLst>
                <a:ext uri="{FF2B5EF4-FFF2-40B4-BE49-F238E27FC236}">
                  <a16:creationId xmlns:a16="http://schemas.microsoft.com/office/drawing/2014/main" id="{0CCB8ED5-85E8-6D42-BE05-EF3E861F038E}"/>
                </a:ext>
              </a:extLst>
            </p:cNvPr>
            <p:cNvCxnSpPr/>
            <p:nvPr userDrawn="1"/>
          </p:nvCxnSpPr>
          <p:spPr>
            <a:xfrm>
              <a:off x="5830431" y="3018288"/>
              <a:ext cx="0" cy="875744"/>
            </a:xfrm>
            <a:prstGeom prst="line">
              <a:avLst/>
            </a:prstGeom>
            <a:noFill/>
            <a:ln w="12700" cap="flat">
              <a:solidFill>
                <a:schemeClr val="bg2">
                  <a:lumMod val="75000"/>
                </a:schemeClr>
              </a:solidFill>
              <a:prstDash val="solid"/>
              <a:miter lim="800000"/>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3327023336"/>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section heading" preserve="1">
  <p:cSld name="1_section heading">
    <p:spTree>
      <p:nvGrpSpPr>
        <p:cNvPr id="1" name="Shape 98"/>
        <p:cNvGrpSpPr/>
        <p:nvPr/>
      </p:nvGrpSpPr>
      <p:grpSpPr>
        <a:xfrm>
          <a:off x="0" y="0"/>
          <a:ext cx="0" cy="0"/>
          <a:chOff x="0" y="0"/>
          <a:chExt cx="0" cy="0"/>
        </a:xfrm>
      </p:grpSpPr>
      <p:sp>
        <p:nvSpPr>
          <p:cNvPr id="99" name="Google Shape;99;p7"/>
          <p:cNvSpPr/>
          <p:nvPr/>
        </p:nvSpPr>
        <p:spPr>
          <a:xfrm>
            <a:off x="-785392" y="1806221"/>
            <a:ext cx="250750" cy="251011"/>
          </a:xfrm>
          <a:prstGeom prst="ellipse">
            <a:avLst/>
          </a:prstGeom>
          <a:solidFill>
            <a:srgbClr val="1B48B6"/>
          </a:solidFill>
          <a:ln>
            <a:noFill/>
          </a:ln>
        </p:spPr>
        <p:txBody>
          <a:bodyPr spcFirstLastPara="1" wrap="square" lIns="45652" tIns="45652" rIns="45652" bIns="45652"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798" b="0" i="0" u="none" strike="noStrike" cap="none">
              <a:solidFill>
                <a:srgbClr val="000000"/>
              </a:solidFill>
              <a:latin typeface="Calibri"/>
              <a:ea typeface="Calibri"/>
              <a:cs typeface="Calibri"/>
              <a:sym typeface="Calibri"/>
            </a:endParaRPr>
          </a:p>
        </p:txBody>
      </p:sp>
      <p:sp>
        <p:nvSpPr>
          <p:cNvPr id="100" name="Google Shape;100;p7"/>
          <p:cNvSpPr/>
          <p:nvPr/>
        </p:nvSpPr>
        <p:spPr>
          <a:xfrm>
            <a:off x="-785392" y="2669825"/>
            <a:ext cx="250750" cy="251011"/>
          </a:xfrm>
          <a:prstGeom prst="ellipse">
            <a:avLst/>
          </a:prstGeom>
          <a:solidFill>
            <a:srgbClr val="14C26C"/>
          </a:solidFill>
          <a:ln>
            <a:noFill/>
          </a:ln>
        </p:spPr>
        <p:txBody>
          <a:bodyPr spcFirstLastPara="1" wrap="square" lIns="45652" tIns="45652" rIns="45652" bIns="45652"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798" b="0" i="0" u="none" strike="noStrike" cap="none">
              <a:solidFill>
                <a:srgbClr val="000000"/>
              </a:solidFill>
              <a:latin typeface="Calibri"/>
              <a:ea typeface="Calibri"/>
              <a:cs typeface="Calibri"/>
              <a:sym typeface="Calibri"/>
            </a:endParaRPr>
          </a:p>
        </p:txBody>
      </p:sp>
      <p:sp>
        <p:nvSpPr>
          <p:cNvPr id="101" name="Google Shape;101;p7"/>
          <p:cNvSpPr/>
          <p:nvPr/>
        </p:nvSpPr>
        <p:spPr>
          <a:xfrm>
            <a:off x="-785392" y="3544718"/>
            <a:ext cx="250750" cy="251011"/>
          </a:xfrm>
          <a:prstGeom prst="ellipse">
            <a:avLst/>
          </a:prstGeom>
          <a:solidFill>
            <a:srgbClr val="8606B6"/>
          </a:solidFill>
          <a:ln>
            <a:noFill/>
          </a:ln>
        </p:spPr>
        <p:txBody>
          <a:bodyPr spcFirstLastPara="1" wrap="square" lIns="45652" tIns="45652" rIns="45652" bIns="45652"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798" b="0" i="0" u="none" strike="noStrike" cap="none">
              <a:solidFill>
                <a:srgbClr val="000000"/>
              </a:solidFill>
              <a:latin typeface="Calibri"/>
              <a:ea typeface="Calibri"/>
              <a:cs typeface="Calibri"/>
              <a:sym typeface="Calibri"/>
            </a:endParaRPr>
          </a:p>
        </p:txBody>
      </p:sp>
      <p:sp>
        <p:nvSpPr>
          <p:cNvPr id="102" name="Google Shape;102;p7"/>
          <p:cNvSpPr/>
          <p:nvPr/>
        </p:nvSpPr>
        <p:spPr>
          <a:xfrm>
            <a:off x="-785392" y="3979339"/>
            <a:ext cx="250750" cy="251011"/>
          </a:xfrm>
          <a:prstGeom prst="ellipse">
            <a:avLst/>
          </a:prstGeom>
          <a:solidFill>
            <a:srgbClr val="F78423"/>
          </a:solidFill>
          <a:ln>
            <a:noFill/>
          </a:ln>
        </p:spPr>
        <p:txBody>
          <a:bodyPr spcFirstLastPara="1" wrap="square" lIns="45652" tIns="45652" rIns="45652" bIns="45652"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798" b="0" i="0" u="none" strike="noStrike" cap="none">
              <a:solidFill>
                <a:srgbClr val="000000"/>
              </a:solidFill>
              <a:latin typeface="Calibri"/>
              <a:ea typeface="Calibri"/>
              <a:cs typeface="Calibri"/>
              <a:sym typeface="Calibri"/>
            </a:endParaRPr>
          </a:p>
        </p:txBody>
      </p:sp>
      <p:sp>
        <p:nvSpPr>
          <p:cNvPr id="103" name="Google Shape;103;p7"/>
          <p:cNvSpPr/>
          <p:nvPr/>
        </p:nvSpPr>
        <p:spPr>
          <a:xfrm>
            <a:off x="-785392" y="4413962"/>
            <a:ext cx="250750" cy="251011"/>
          </a:xfrm>
          <a:prstGeom prst="ellipse">
            <a:avLst/>
          </a:prstGeom>
          <a:solidFill>
            <a:srgbClr val="B0005C"/>
          </a:solidFill>
          <a:ln>
            <a:noFill/>
          </a:ln>
        </p:spPr>
        <p:txBody>
          <a:bodyPr spcFirstLastPara="1" wrap="square" lIns="45652" tIns="45652" rIns="45652" bIns="45652"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798" b="0" i="0" u="none" strike="noStrike" cap="none">
              <a:solidFill>
                <a:srgbClr val="000000"/>
              </a:solidFill>
              <a:latin typeface="Calibri"/>
              <a:ea typeface="Calibri"/>
              <a:cs typeface="Calibri"/>
              <a:sym typeface="Calibri"/>
            </a:endParaRPr>
          </a:p>
        </p:txBody>
      </p:sp>
      <p:sp>
        <p:nvSpPr>
          <p:cNvPr id="104" name="Google Shape;104;p7"/>
          <p:cNvSpPr/>
          <p:nvPr/>
        </p:nvSpPr>
        <p:spPr>
          <a:xfrm>
            <a:off x="-785392" y="3127025"/>
            <a:ext cx="250750" cy="251011"/>
          </a:xfrm>
          <a:prstGeom prst="ellipse">
            <a:avLst/>
          </a:prstGeom>
          <a:solidFill>
            <a:srgbClr val="00AEEF"/>
          </a:solidFill>
          <a:ln>
            <a:noFill/>
          </a:ln>
        </p:spPr>
        <p:txBody>
          <a:bodyPr spcFirstLastPara="1" wrap="square" lIns="45652" tIns="45652" rIns="45652" bIns="45652"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798" b="0" i="0" u="none" strike="noStrike" cap="none">
              <a:solidFill>
                <a:srgbClr val="000000"/>
              </a:solidFill>
              <a:latin typeface="Calibri"/>
              <a:ea typeface="Calibri"/>
              <a:cs typeface="Calibri"/>
              <a:sym typeface="Calibri"/>
            </a:endParaRPr>
          </a:p>
        </p:txBody>
      </p:sp>
      <p:sp>
        <p:nvSpPr>
          <p:cNvPr id="105" name="Google Shape;105;p7"/>
          <p:cNvSpPr txBox="1"/>
          <p:nvPr/>
        </p:nvSpPr>
        <p:spPr>
          <a:xfrm>
            <a:off x="-976760" y="4785916"/>
            <a:ext cx="633485" cy="253914"/>
          </a:xfrm>
          <a:prstGeom prst="rect">
            <a:avLst/>
          </a:prstGeom>
          <a:noFill/>
          <a:ln>
            <a:noFill/>
          </a:ln>
        </p:spPr>
        <p:txBody>
          <a:bodyPr spcFirstLastPara="1" wrap="square" lIns="45652" tIns="45652" rIns="45652" bIns="45652" anchor="t" anchorCtr="0">
            <a:noAutofit/>
          </a:bodyPr>
          <a:lstStyle/>
          <a:p>
            <a:pPr marL="0" marR="0" lvl="0" indent="0" algn="l" rtl="0">
              <a:lnSpc>
                <a:spcPct val="100000"/>
              </a:lnSpc>
              <a:spcBef>
                <a:spcPts val="0"/>
              </a:spcBef>
              <a:spcAft>
                <a:spcPts val="0"/>
              </a:spcAft>
              <a:buClr>
                <a:srgbClr val="7F7F7F"/>
              </a:buClr>
              <a:buSzPts val="1000"/>
              <a:buFont typeface="Calibri"/>
              <a:buNone/>
            </a:pPr>
            <a:r>
              <a:rPr lang="en-IN" sz="999" b="0" i="0" u="none" strike="noStrike" cap="none">
                <a:solidFill>
                  <a:srgbClr val="7F7F7F"/>
                </a:solidFill>
                <a:latin typeface="Calibri"/>
                <a:ea typeface="Calibri"/>
                <a:cs typeface="Calibri"/>
                <a:sym typeface="Calibri"/>
              </a:rPr>
              <a:t>Text color</a:t>
            </a:r>
            <a:endParaRPr sz="1798"/>
          </a:p>
        </p:txBody>
      </p:sp>
      <p:sp>
        <p:nvSpPr>
          <p:cNvPr id="106" name="Google Shape;106;p7"/>
          <p:cNvSpPr/>
          <p:nvPr/>
        </p:nvSpPr>
        <p:spPr>
          <a:xfrm>
            <a:off x="-785392" y="5062902"/>
            <a:ext cx="250750" cy="251011"/>
          </a:xfrm>
          <a:prstGeom prst="ellipse">
            <a:avLst/>
          </a:prstGeom>
          <a:solidFill>
            <a:srgbClr val="262626"/>
          </a:solidFill>
          <a:ln>
            <a:noFill/>
          </a:ln>
        </p:spPr>
        <p:txBody>
          <a:bodyPr spcFirstLastPara="1" wrap="square" lIns="45652" tIns="45652" rIns="45652" bIns="45652"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798" b="0" i="0" u="none" strike="noStrike" cap="none">
              <a:solidFill>
                <a:srgbClr val="000000"/>
              </a:solidFill>
              <a:latin typeface="Calibri"/>
              <a:ea typeface="Calibri"/>
              <a:cs typeface="Calibri"/>
              <a:sym typeface="Calibri"/>
            </a:endParaRPr>
          </a:p>
        </p:txBody>
      </p:sp>
      <p:sp>
        <p:nvSpPr>
          <p:cNvPr id="107" name="Google Shape;107;p7"/>
          <p:cNvSpPr txBox="1"/>
          <p:nvPr/>
        </p:nvSpPr>
        <p:spPr>
          <a:xfrm>
            <a:off x="-1007186" y="1503653"/>
            <a:ext cx="694336" cy="246219"/>
          </a:xfrm>
          <a:prstGeom prst="rect">
            <a:avLst/>
          </a:prstGeom>
          <a:noFill/>
          <a:ln>
            <a:noFill/>
          </a:ln>
        </p:spPr>
        <p:txBody>
          <a:bodyPr spcFirstLastPara="1" wrap="square" lIns="45652" tIns="45652" rIns="45652" bIns="45652" anchor="t" anchorCtr="0">
            <a:noAutofit/>
          </a:bodyPr>
          <a:lstStyle/>
          <a:p>
            <a:pPr marL="0" marR="0" lvl="0" indent="0" algn="l" rtl="0">
              <a:lnSpc>
                <a:spcPct val="100000"/>
              </a:lnSpc>
              <a:spcBef>
                <a:spcPts val="0"/>
              </a:spcBef>
              <a:spcAft>
                <a:spcPts val="0"/>
              </a:spcAft>
              <a:buClr>
                <a:srgbClr val="7F7F7F"/>
              </a:buClr>
              <a:buSzPts val="1000"/>
              <a:buFont typeface="Calibri"/>
              <a:buNone/>
            </a:pPr>
            <a:r>
              <a:rPr lang="en-IN" sz="999" b="0" i="0" u="none" strike="noStrike" cap="none">
                <a:solidFill>
                  <a:srgbClr val="7F7F7F"/>
                </a:solidFill>
                <a:latin typeface="Calibri"/>
                <a:ea typeface="Calibri"/>
                <a:cs typeface="Calibri"/>
                <a:sym typeface="Calibri"/>
              </a:rPr>
              <a:t>Brand color</a:t>
            </a:r>
            <a:endParaRPr sz="1798"/>
          </a:p>
        </p:txBody>
      </p:sp>
      <p:sp>
        <p:nvSpPr>
          <p:cNvPr id="108" name="Google Shape;108;p7"/>
          <p:cNvSpPr txBox="1"/>
          <p:nvPr/>
        </p:nvSpPr>
        <p:spPr>
          <a:xfrm>
            <a:off x="-1092176" y="2220662"/>
            <a:ext cx="896104" cy="400108"/>
          </a:xfrm>
          <a:prstGeom prst="rect">
            <a:avLst/>
          </a:prstGeom>
          <a:noFill/>
          <a:ln>
            <a:noFill/>
          </a:ln>
        </p:spPr>
        <p:txBody>
          <a:bodyPr spcFirstLastPara="1" wrap="square" lIns="45652" tIns="45652" rIns="45652" bIns="45652" anchor="t" anchorCtr="0">
            <a:noAutofit/>
          </a:bodyPr>
          <a:lstStyle/>
          <a:p>
            <a:pPr marL="0" marR="0" lvl="0" indent="0" algn="ctr" rtl="0">
              <a:lnSpc>
                <a:spcPct val="100000"/>
              </a:lnSpc>
              <a:spcBef>
                <a:spcPts val="0"/>
              </a:spcBef>
              <a:spcAft>
                <a:spcPts val="0"/>
              </a:spcAft>
              <a:buClr>
                <a:srgbClr val="7F7F7F"/>
              </a:buClr>
              <a:buSzPts val="1000"/>
              <a:buFont typeface="Calibri"/>
              <a:buNone/>
            </a:pPr>
            <a:r>
              <a:rPr lang="en-IN" sz="999" b="0" i="0" u="none" strike="noStrike" cap="none">
                <a:solidFill>
                  <a:srgbClr val="7F7F7F"/>
                </a:solidFill>
                <a:latin typeface="Calibri"/>
                <a:ea typeface="Calibri"/>
                <a:cs typeface="Calibri"/>
                <a:sym typeface="Calibri"/>
              </a:rPr>
              <a:t>Complimentary</a:t>
            </a:r>
            <a:endParaRPr sz="1798"/>
          </a:p>
          <a:p>
            <a:pPr marL="0" marR="0" lvl="0" indent="0" algn="ctr" rtl="0">
              <a:lnSpc>
                <a:spcPct val="100000"/>
              </a:lnSpc>
              <a:spcBef>
                <a:spcPts val="0"/>
              </a:spcBef>
              <a:spcAft>
                <a:spcPts val="0"/>
              </a:spcAft>
              <a:buClr>
                <a:srgbClr val="7F7F7F"/>
              </a:buClr>
              <a:buSzPts val="1000"/>
              <a:buFont typeface="Calibri"/>
              <a:buNone/>
            </a:pPr>
            <a:r>
              <a:rPr lang="en-IN" sz="999" b="0" i="0" u="none" strike="noStrike" cap="none">
                <a:solidFill>
                  <a:srgbClr val="7F7F7F"/>
                </a:solidFill>
                <a:latin typeface="Calibri"/>
                <a:ea typeface="Calibri"/>
                <a:cs typeface="Calibri"/>
                <a:sym typeface="Calibri"/>
              </a:rPr>
              <a:t>colors</a:t>
            </a:r>
            <a:endParaRPr sz="1798"/>
          </a:p>
        </p:txBody>
      </p:sp>
      <p:sp>
        <p:nvSpPr>
          <p:cNvPr id="109" name="Google Shape;109;p7"/>
          <p:cNvSpPr txBox="1">
            <a:spLocks noGrp="1"/>
          </p:cNvSpPr>
          <p:nvPr>
            <p:ph type="sldNum" idx="12"/>
          </p:nvPr>
        </p:nvSpPr>
        <p:spPr>
          <a:xfrm>
            <a:off x="11911747" y="6605589"/>
            <a:ext cx="245495" cy="225709"/>
          </a:xfrm>
          <a:prstGeom prst="rect">
            <a:avLst/>
          </a:prstGeom>
          <a:noFill/>
          <a:ln>
            <a:noFill/>
          </a:ln>
        </p:spPr>
        <p:txBody>
          <a:bodyPr spcFirstLastPara="1" wrap="square" lIns="45700" tIns="45700" rIns="45700" bIns="45700" anchor="t" anchorCtr="0">
            <a:noAutofit/>
          </a:bodyPr>
          <a:lstStyle>
            <a:lvl1pPr marL="0" lvl="0" indent="0" algn="l">
              <a:lnSpc>
                <a:spcPct val="100000"/>
              </a:lnSpc>
              <a:spcBef>
                <a:spcPts val="0"/>
              </a:spcBef>
              <a:spcAft>
                <a:spcPts val="0"/>
              </a:spcAft>
              <a:buClr>
                <a:srgbClr val="929292"/>
              </a:buClr>
              <a:buSzPts val="1100"/>
              <a:buFont typeface="Calibri"/>
              <a:buNone/>
              <a:defRPr sz="1099">
                <a:solidFill>
                  <a:srgbClr val="929292"/>
                </a:solidFill>
              </a:defRPr>
            </a:lvl1pPr>
            <a:lvl2pPr marL="0" lvl="1" indent="0" algn="l">
              <a:lnSpc>
                <a:spcPct val="100000"/>
              </a:lnSpc>
              <a:spcBef>
                <a:spcPts val="0"/>
              </a:spcBef>
              <a:spcAft>
                <a:spcPts val="0"/>
              </a:spcAft>
              <a:buClr>
                <a:srgbClr val="929292"/>
              </a:buClr>
              <a:buSzPts val="1100"/>
              <a:buFont typeface="Calibri"/>
              <a:buNone/>
              <a:defRPr sz="1099">
                <a:solidFill>
                  <a:srgbClr val="929292"/>
                </a:solidFill>
              </a:defRPr>
            </a:lvl2pPr>
            <a:lvl3pPr marL="0" lvl="2" indent="0" algn="l">
              <a:lnSpc>
                <a:spcPct val="100000"/>
              </a:lnSpc>
              <a:spcBef>
                <a:spcPts val="0"/>
              </a:spcBef>
              <a:spcAft>
                <a:spcPts val="0"/>
              </a:spcAft>
              <a:buClr>
                <a:srgbClr val="929292"/>
              </a:buClr>
              <a:buSzPts val="1100"/>
              <a:buFont typeface="Calibri"/>
              <a:buNone/>
              <a:defRPr sz="1099">
                <a:solidFill>
                  <a:srgbClr val="929292"/>
                </a:solidFill>
              </a:defRPr>
            </a:lvl3pPr>
            <a:lvl4pPr marL="0" lvl="3" indent="0" algn="l">
              <a:lnSpc>
                <a:spcPct val="100000"/>
              </a:lnSpc>
              <a:spcBef>
                <a:spcPts val="0"/>
              </a:spcBef>
              <a:spcAft>
                <a:spcPts val="0"/>
              </a:spcAft>
              <a:buClr>
                <a:srgbClr val="929292"/>
              </a:buClr>
              <a:buSzPts val="1100"/>
              <a:buFont typeface="Calibri"/>
              <a:buNone/>
              <a:defRPr sz="1099">
                <a:solidFill>
                  <a:srgbClr val="929292"/>
                </a:solidFill>
              </a:defRPr>
            </a:lvl4pPr>
            <a:lvl5pPr marL="0" lvl="4" indent="0" algn="l">
              <a:lnSpc>
                <a:spcPct val="100000"/>
              </a:lnSpc>
              <a:spcBef>
                <a:spcPts val="0"/>
              </a:spcBef>
              <a:spcAft>
                <a:spcPts val="0"/>
              </a:spcAft>
              <a:buClr>
                <a:srgbClr val="929292"/>
              </a:buClr>
              <a:buSzPts val="1100"/>
              <a:buFont typeface="Calibri"/>
              <a:buNone/>
              <a:defRPr sz="1099">
                <a:solidFill>
                  <a:srgbClr val="929292"/>
                </a:solidFill>
              </a:defRPr>
            </a:lvl5pPr>
            <a:lvl6pPr marL="0" lvl="5" indent="0" algn="l">
              <a:lnSpc>
                <a:spcPct val="100000"/>
              </a:lnSpc>
              <a:spcBef>
                <a:spcPts val="0"/>
              </a:spcBef>
              <a:spcAft>
                <a:spcPts val="0"/>
              </a:spcAft>
              <a:buClr>
                <a:srgbClr val="929292"/>
              </a:buClr>
              <a:buSzPts val="1100"/>
              <a:buFont typeface="Calibri"/>
              <a:buNone/>
              <a:defRPr sz="1099">
                <a:solidFill>
                  <a:srgbClr val="929292"/>
                </a:solidFill>
              </a:defRPr>
            </a:lvl6pPr>
            <a:lvl7pPr marL="0" lvl="6" indent="0" algn="l">
              <a:lnSpc>
                <a:spcPct val="100000"/>
              </a:lnSpc>
              <a:spcBef>
                <a:spcPts val="0"/>
              </a:spcBef>
              <a:spcAft>
                <a:spcPts val="0"/>
              </a:spcAft>
              <a:buClr>
                <a:srgbClr val="929292"/>
              </a:buClr>
              <a:buSzPts val="1100"/>
              <a:buFont typeface="Calibri"/>
              <a:buNone/>
              <a:defRPr sz="1099">
                <a:solidFill>
                  <a:srgbClr val="929292"/>
                </a:solidFill>
              </a:defRPr>
            </a:lvl7pPr>
            <a:lvl8pPr marL="0" lvl="7" indent="0" algn="l">
              <a:lnSpc>
                <a:spcPct val="100000"/>
              </a:lnSpc>
              <a:spcBef>
                <a:spcPts val="0"/>
              </a:spcBef>
              <a:spcAft>
                <a:spcPts val="0"/>
              </a:spcAft>
              <a:buClr>
                <a:srgbClr val="929292"/>
              </a:buClr>
              <a:buSzPts val="1100"/>
              <a:buFont typeface="Calibri"/>
              <a:buNone/>
              <a:defRPr sz="1099">
                <a:solidFill>
                  <a:srgbClr val="929292"/>
                </a:solidFill>
              </a:defRPr>
            </a:lvl8pPr>
            <a:lvl9pPr marL="0" lvl="8" indent="0" algn="l">
              <a:lnSpc>
                <a:spcPct val="100000"/>
              </a:lnSpc>
              <a:spcBef>
                <a:spcPts val="0"/>
              </a:spcBef>
              <a:spcAft>
                <a:spcPts val="0"/>
              </a:spcAft>
              <a:buClr>
                <a:srgbClr val="929292"/>
              </a:buClr>
              <a:buSzPts val="1100"/>
              <a:buFont typeface="Calibri"/>
              <a:buNone/>
              <a:defRPr sz="1099">
                <a:solidFill>
                  <a:srgbClr val="929292"/>
                </a:solidFill>
              </a:defRPr>
            </a:lvl9pPr>
          </a:lstStyle>
          <a:p>
            <a:fld id="{00000000-1234-1234-1234-123412341234}" type="slidenum">
              <a:rPr lang="en-IN" smtClean="0"/>
              <a:pPr/>
              <a:t>‹#›</a:t>
            </a:fld>
            <a:endParaRPr lang="en-IN"/>
          </a:p>
        </p:txBody>
      </p:sp>
      <p:sp>
        <p:nvSpPr>
          <p:cNvPr id="110" name="Google Shape;110;p7"/>
          <p:cNvSpPr txBox="1">
            <a:spLocks noGrp="1"/>
          </p:cNvSpPr>
          <p:nvPr>
            <p:ph type="ftr" idx="11"/>
          </p:nvPr>
        </p:nvSpPr>
        <p:spPr>
          <a:xfrm>
            <a:off x="-1797" y="6605589"/>
            <a:ext cx="2771448" cy="280105"/>
          </a:xfrm>
          <a:prstGeom prst="rect">
            <a:avLst/>
          </a:prstGeom>
          <a:noFill/>
          <a:ln>
            <a:noFill/>
          </a:ln>
        </p:spPr>
        <p:txBody>
          <a:bodyPr spcFirstLastPara="1" wrap="square" lIns="91425" tIns="45700" rIns="91425" bIns="45700" anchor="b" anchorCtr="0"/>
          <a:lstStyle>
            <a:lvl1pPr lvl="0" algn="l">
              <a:lnSpc>
                <a:spcPct val="100000"/>
              </a:lnSpc>
              <a:spcBef>
                <a:spcPts val="0"/>
              </a:spcBef>
              <a:spcAft>
                <a:spcPts val="0"/>
              </a:spcAft>
              <a:buClr>
                <a:srgbClr val="7F7F7F"/>
              </a:buClr>
              <a:buSzPts val="900"/>
              <a:buFont typeface="Arial"/>
              <a:buNone/>
              <a:defRPr sz="899">
                <a:solidFill>
                  <a:srgbClr val="7F7F7F"/>
                </a:solidFill>
                <a:latin typeface="Arial"/>
                <a:ea typeface="Arial"/>
                <a:cs typeface="Arial"/>
                <a:sym typeface="Aria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r>
              <a:rPr lang="en-IN"/>
              <a:t>© 2019-2020 Sterlite Technologies Limited</a:t>
            </a:r>
            <a:endParaRPr/>
          </a:p>
        </p:txBody>
      </p:sp>
      <p:sp>
        <p:nvSpPr>
          <p:cNvPr id="111" name="Google Shape;111;p7"/>
          <p:cNvSpPr>
            <a:spLocks noGrp="1"/>
          </p:cNvSpPr>
          <p:nvPr>
            <p:ph type="pic" idx="2"/>
          </p:nvPr>
        </p:nvSpPr>
        <p:spPr>
          <a:xfrm>
            <a:off x="7212429" y="963290"/>
            <a:ext cx="3418268" cy="4931420"/>
          </a:xfrm>
          <a:prstGeom prst="rect">
            <a:avLst/>
          </a:prstGeom>
          <a:solidFill>
            <a:srgbClr val="7F7F7F">
              <a:alpha val="72941"/>
            </a:srgbClr>
          </a:solidFill>
          <a:ln>
            <a:noFill/>
          </a:ln>
        </p:spPr>
        <p:txBody>
          <a:bodyPr spcFirstLastPara="1" wrap="square" lIns="91425" tIns="45700" rIns="91425" bIns="45700" anchor="t" anchorCtr="0"/>
          <a:lstStyle>
            <a:lvl1pPr marR="0" lvl="0" algn="l" rtl="0">
              <a:lnSpc>
                <a:spcPct val="90000"/>
              </a:lnSpc>
              <a:spcBef>
                <a:spcPts val="999"/>
              </a:spcBef>
              <a:spcAft>
                <a:spcPts val="0"/>
              </a:spcAft>
              <a:buSzPts val="2800"/>
              <a:buFont typeface="Arial"/>
              <a:buChar char="•"/>
              <a:defRPr sz="2797" b="0" i="0" u="none" strike="noStrike" cap="none">
                <a:latin typeface="Arial"/>
                <a:ea typeface="Arial"/>
                <a:cs typeface="Arial"/>
                <a:sym typeface="Arial"/>
              </a:defRPr>
            </a:lvl1pPr>
            <a:lvl2pPr marR="0" lvl="1" algn="l" rtl="0">
              <a:lnSpc>
                <a:spcPct val="90000"/>
              </a:lnSpc>
              <a:spcBef>
                <a:spcPts val="999"/>
              </a:spcBef>
              <a:spcAft>
                <a:spcPts val="0"/>
              </a:spcAft>
              <a:buClr>
                <a:srgbClr val="262626"/>
              </a:buClr>
              <a:buSzPts val="2800"/>
              <a:buFont typeface="Arial"/>
              <a:buChar char="•"/>
              <a:defRPr sz="2797" b="0" i="0" u="none" strike="noStrike" cap="none">
                <a:solidFill>
                  <a:srgbClr val="262626"/>
                </a:solidFill>
                <a:latin typeface="Arial"/>
                <a:ea typeface="Arial"/>
                <a:cs typeface="Arial"/>
                <a:sym typeface="Arial"/>
              </a:defRPr>
            </a:lvl2pPr>
            <a:lvl3pPr marR="0" lvl="2" algn="l" rtl="0">
              <a:lnSpc>
                <a:spcPct val="90000"/>
              </a:lnSpc>
              <a:spcBef>
                <a:spcPts val="999"/>
              </a:spcBef>
              <a:spcAft>
                <a:spcPts val="0"/>
              </a:spcAft>
              <a:buClr>
                <a:srgbClr val="262626"/>
              </a:buClr>
              <a:buSzPts val="2800"/>
              <a:buFont typeface="Arial"/>
              <a:buChar char="•"/>
              <a:defRPr sz="2797" b="0" i="0" u="none" strike="noStrike" cap="none">
                <a:solidFill>
                  <a:srgbClr val="262626"/>
                </a:solidFill>
                <a:latin typeface="Arial"/>
                <a:ea typeface="Arial"/>
                <a:cs typeface="Arial"/>
                <a:sym typeface="Arial"/>
              </a:defRPr>
            </a:lvl3pPr>
            <a:lvl4pPr marR="0" lvl="3" algn="l" rtl="0">
              <a:lnSpc>
                <a:spcPct val="90000"/>
              </a:lnSpc>
              <a:spcBef>
                <a:spcPts val="999"/>
              </a:spcBef>
              <a:spcAft>
                <a:spcPts val="0"/>
              </a:spcAft>
              <a:buClr>
                <a:srgbClr val="262626"/>
              </a:buClr>
              <a:buSzPts val="2800"/>
              <a:buFont typeface="Arial"/>
              <a:buChar char="•"/>
              <a:defRPr sz="2797" b="0" i="0" u="none" strike="noStrike" cap="none">
                <a:solidFill>
                  <a:srgbClr val="262626"/>
                </a:solidFill>
                <a:latin typeface="Arial"/>
                <a:ea typeface="Arial"/>
                <a:cs typeface="Arial"/>
                <a:sym typeface="Arial"/>
              </a:defRPr>
            </a:lvl4pPr>
            <a:lvl5pPr marR="0" lvl="4" algn="l" rtl="0">
              <a:lnSpc>
                <a:spcPct val="90000"/>
              </a:lnSpc>
              <a:spcBef>
                <a:spcPts val="999"/>
              </a:spcBef>
              <a:spcAft>
                <a:spcPts val="0"/>
              </a:spcAft>
              <a:buClr>
                <a:srgbClr val="262626"/>
              </a:buClr>
              <a:buSzPts val="2800"/>
              <a:buFont typeface="Arial"/>
              <a:buChar char="•"/>
              <a:defRPr sz="2797" b="0" i="0" u="none" strike="noStrike" cap="none">
                <a:solidFill>
                  <a:srgbClr val="262626"/>
                </a:solidFill>
                <a:latin typeface="Arial"/>
                <a:ea typeface="Arial"/>
                <a:cs typeface="Arial"/>
                <a:sym typeface="Arial"/>
              </a:defRPr>
            </a:lvl5pPr>
            <a:lvl6pPr marR="0" lvl="5" algn="l" rtl="0">
              <a:lnSpc>
                <a:spcPct val="90000"/>
              </a:lnSpc>
              <a:spcBef>
                <a:spcPts val="999"/>
              </a:spcBef>
              <a:spcAft>
                <a:spcPts val="0"/>
              </a:spcAft>
              <a:buClr>
                <a:srgbClr val="000000"/>
              </a:buClr>
              <a:buSzPts val="2800"/>
              <a:buFont typeface="Arial"/>
              <a:buChar char="•"/>
              <a:defRPr sz="2797" b="0" i="0" u="none" strike="noStrike" cap="none">
                <a:solidFill>
                  <a:srgbClr val="000000"/>
                </a:solidFill>
                <a:latin typeface="Calibri"/>
                <a:ea typeface="Calibri"/>
                <a:cs typeface="Calibri"/>
                <a:sym typeface="Calibri"/>
              </a:defRPr>
            </a:lvl6pPr>
            <a:lvl7pPr marR="0" lvl="6" algn="l" rtl="0">
              <a:lnSpc>
                <a:spcPct val="90000"/>
              </a:lnSpc>
              <a:spcBef>
                <a:spcPts val="999"/>
              </a:spcBef>
              <a:spcAft>
                <a:spcPts val="0"/>
              </a:spcAft>
              <a:buClr>
                <a:srgbClr val="000000"/>
              </a:buClr>
              <a:buSzPts val="2800"/>
              <a:buFont typeface="Arial"/>
              <a:buChar char="•"/>
              <a:defRPr sz="2797" b="0" i="0" u="none" strike="noStrike" cap="none">
                <a:solidFill>
                  <a:srgbClr val="000000"/>
                </a:solidFill>
                <a:latin typeface="Calibri"/>
                <a:ea typeface="Calibri"/>
                <a:cs typeface="Calibri"/>
                <a:sym typeface="Calibri"/>
              </a:defRPr>
            </a:lvl7pPr>
            <a:lvl8pPr marR="0" lvl="7" algn="l" rtl="0">
              <a:lnSpc>
                <a:spcPct val="90000"/>
              </a:lnSpc>
              <a:spcBef>
                <a:spcPts val="999"/>
              </a:spcBef>
              <a:spcAft>
                <a:spcPts val="0"/>
              </a:spcAft>
              <a:buClr>
                <a:srgbClr val="000000"/>
              </a:buClr>
              <a:buSzPts val="2800"/>
              <a:buFont typeface="Arial"/>
              <a:buChar char="•"/>
              <a:defRPr sz="2797" b="0" i="0" u="none" strike="noStrike" cap="none">
                <a:solidFill>
                  <a:srgbClr val="000000"/>
                </a:solidFill>
                <a:latin typeface="Calibri"/>
                <a:ea typeface="Calibri"/>
                <a:cs typeface="Calibri"/>
                <a:sym typeface="Calibri"/>
              </a:defRPr>
            </a:lvl8pPr>
            <a:lvl9pPr marR="0" lvl="8" algn="l" rtl="0">
              <a:lnSpc>
                <a:spcPct val="90000"/>
              </a:lnSpc>
              <a:spcBef>
                <a:spcPts val="999"/>
              </a:spcBef>
              <a:spcAft>
                <a:spcPts val="0"/>
              </a:spcAft>
              <a:buClr>
                <a:srgbClr val="000000"/>
              </a:buClr>
              <a:buSzPts val="2800"/>
              <a:buFont typeface="Arial"/>
              <a:buChar char="•"/>
              <a:defRPr sz="2797" b="0" i="0" u="none" strike="noStrike" cap="none">
                <a:solidFill>
                  <a:srgbClr val="000000"/>
                </a:solidFill>
                <a:latin typeface="Calibri"/>
                <a:ea typeface="Calibri"/>
                <a:cs typeface="Calibri"/>
                <a:sym typeface="Calibri"/>
              </a:defRPr>
            </a:lvl9pPr>
          </a:lstStyle>
          <a:p>
            <a:endParaRPr/>
          </a:p>
        </p:txBody>
      </p:sp>
      <p:sp>
        <p:nvSpPr>
          <p:cNvPr id="112" name="Google Shape;112;p7"/>
          <p:cNvSpPr txBox="1">
            <a:spLocks noGrp="1"/>
          </p:cNvSpPr>
          <p:nvPr>
            <p:ph type="title"/>
          </p:nvPr>
        </p:nvSpPr>
        <p:spPr>
          <a:xfrm>
            <a:off x="628312" y="2040511"/>
            <a:ext cx="6283228" cy="2814411"/>
          </a:xfrm>
          <a:prstGeom prst="rect">
            <a:avLst/>
          </a:prstGeom>
          <a:noFill/>
          <a:ln>
            <a:noFill/>
          </a:ln>
        </p:spPr>
        <p:txBody>
          <a:bodyPr spcFirstLastPara="1" wrap="square" lIns="91425" tIns="45700" rIns="91425" bIns="45700" anchor="ctr" anchorCtr="0"/>
          <a:lstStyle>
            <a:lvl1pPr lvl="0" algn="r">
              <a:lnSpc>
                <a:spcPct val="100000"/>
              </a:lnSpc>
              <a:spcBef>
                <a:spcPts val="0"/>
              </a:spcBef>
              <a:spcAft>
                <a:spcPts val="0"/>
              </a:spcAft>
              <a:buClr>
                <a:srgbClr val="262626"/>
              </a:buClr>
              <a:buSzPts val="5400"/>
              <a:buFont typeface="Arial"/>
              <a:buNone/>
              <a:defRPr sz="5395" b="0">
                <a:solidFill>
                  <a:srgbClr val="262626"/>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Tree>
    <p:extLst>
      <p:ext uri="{BB962C8B-B14F-4D97-AF65-F5344CB8AC3E}">
        <p14:creationId xmlns:p14="http://schemas.microsoft.com/office/powerpoint/2010/main" val="32148401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wo Content" preserve="1">
  <p:cSld name="1_Two Content">
    <p:spTree>
      <p:nvGrpSpPr>
        <p:cNvPr id="1" name="Shape 29"/>
        <p:cNvGrpSpPr/>
        <p:nvPr/>
      </p:nvGrpSpPr>
      <p:grpSpPr>
        <a:xfrm>
          <a:off x="0" y="0"/>
          <a:ext cx="0" cy="0"/>
          <a:chOff x="0" y="0"/>
          <a:chExt cx="0" cy="0"/>
        </a:xfrm>
      </p:grpSpPr>
      <p:pic>
        <p:nvPicPr>
          <p:cNvPr id="30" name="Google Shape;30;p3"/>
          <p:cNvPicPr preferRelativeResize="0"/>
          <p:nvPr/>
        </p:nvPicPr>
        <p:blipFill rotWithShape="1">
          <a:blip r:embed="rId2">
            <a:alphaModFix amt="35000"/>
          </a:blip>
          <a:srcRect/>
          <a:stretch/>
        </p:blipFill>
        <p:spPr>
          <a:xfrm>
            <a:off x="10102706" y="1"/>
            <a:ext cx="1808021" cy="2057231"/>
          </a:xfrm>
          <a:prstGeom prst="rect">
            <a:avLst/>
          </a:prstGeom>
          <a:noFill/>
          <a:ln>
            <a:noFill/>
          </a:ln>
        </p:spPr>
      </p:pic>
      <p:sp>
        <p:nvSpPr>
          <p:cNvPr id="31" name="Google Shape;31;p3"/>
          <p:cNvSpPr txBox="1">
            <a:spLocks noGrp="1"/>
          </p:cNvSpPr>
          <p:nvPr>
            <p:ph type="title"/>
          </p:nvPr>
        </p:nvSpPr>
        <p:spPr>
          <a:xfrm>
            <a:off x="384791" y="125608"/>
            <a:ext cx="9152036" cy="800554"/>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Clr>
                <a:srgbClr val="262626"/>
              </a:buClr>
              <a:buSzPts val="3200"/>
              <a:buFont typeface="Arial"/>
              <a:buNone/>
              <a:defRPr sz="3197"/>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32" name="Google Shape;32;p3"/>
          <p:cNvSpPr txBox="1">
            <a:spLocks noGrp="1"/>
          </p:cNvSpPr>
          <p:nvPr>
            <p:ph type="body" idx="1"/>
          </p:nvPr>
        </p:nvSpPr>
        <p:spPr>
          <a:xfrm>
            <a:off x="6180970" y="1400865"/>
            <a:ext cx="5189172" cy="4963360"/>
          </a:xfrm>
          <a:prstGeom prst="rect">
            <a:avLst/>
          </a:prstGeom>
          <a:noFill/>
          <a:ln>
            <a:noFill/>
          </a:ln>
        </p:spPr>
        <p:txBody>
          <a:bodyPr spcFirstLastPara="1" wrap="square" lIns="91425" tIns="45700" rIns="91425" bIns="45700" anchor="t" anchorCtr="0"/>
          <a:lstStyle>
            <a:lvl1pPr marL="456743" lvl="0" indent="-342557" algn="l">
              <a:lnSpc>
                <a:spcPct val="90000"/>
              </a:lnSpc>
              <a:spcBef>
                <a:spcPts val="999"/>
              </a:spcBef>
              <a:spcAft>
                <a:spcPts val="0"/>
              </a:spcAft>
              <a:buClr>
                <a:srgbClr val="262626"/>
              </a:buClr>
              <a:buSzPts val="1800"/>
              <a:buChar char="•"/>
              <a:defRPr/>
            </a:lvl1pPr>
            <a:lvl2pPr marL="913486" lvl="1" indent="-342557" algn="l">
              <a:lnSpc>
                <a:spcPct val="90000"/>
              </a:lnSpc>
              <a:spcBef>
                <a:spcPts val="999"/>
              </a:spcBef>
              <a:spcAft>
                <a:spcPts val="0"/>
              </a:spcAft>
              <a:buClr>
                <a:srgbClr val="262626"/>
              </a:buClr>
              <a:buSzPts val="1800"/>
              <a:buChar char="•"/>
              <a:defRPr/>
            </a:lvl2pPr>
            <a:lvl3pPr marL="1370228" lvl="2" indent="-342557" algn="l">
              <a:lnSpc>
                <a:spcPct val="90000"/>
              </a:lnSpc>
              <a:spcBef>
                <a:spcPts val="999"/>
              </a:spcBef>
              <a:spcAft>
                <a:spcPts val="0"/>
              </a:spcAft>
              <a:buClr>
                <a:srgbClr val="262626"/>
              </a:buClr>
              <a:buSzPts val="1800"/>
              <a:buChar char="•"/>
              <a:defRPr/>
            </a:lvl3pPr>
            <a:lvl4pPr marL="1826971" lvl="3" indent="-342557" algn="l">
              <a:lnSpc>
                <a:spcPct val="90000"/>
              </a:lnSpc>
              <a:spcBef>
                <a:spcPts val="999"/>
              </a:spcBef>
              <a:spcAft>
                <a:spcPts val="0"/>
              </a:spcAft>
              <a:buClr>
                <a:srgbClr val="262626"/>
              </a:buClr>
              <a:buSzPts val="1800"/>
              <a:buChar char="•"/>
              <a:defRPr/>
            </a:lvl4pPr>
            <a:lvl5pPr marL="2283714" lvl="4" indent="-342557" algn="l">
              <a:lnSpc>
                <a:spcPct val="90000"/>
              </a:lnSpc>
              <a:spcBef>
                <a:spcPts val="999"/>
              </a:spcBef>
              <a:spcAft>
                <a:spcPts val="0"/>
              </a:spcAft>
              <a:buClr>
                <a:srgbClr val="262626"/>
              </a:buClr>
              <a:buSzPts val="1800"/>
              <a:buChar char="•"/>
              <a:defRPr/>
            </a:lvl5pPr>
            <a:lvl6pPr marL="2740457" lvl="5" indent="-342557" algn="l">
              <a:lnSpc>
                <a:spcPct val="90000"/>
              </a:lnSpc>
              <a:spcBef>
                <a:spcPts val="999"/>
              </a:spcBef>
              <a:spcAft>
                <a:spcPts val="0"/>
              </a:spcAft>
              <a:buClr>
                <a:srgbClr val="000000"/>
              </a:buClr>
              <a:buSzPts val="1800"/>
              <a:buChar char="•"/>
              <a:defRPr/>
            </a:lvl6pPr>
            <a:lvl7pPr marL="3197200" lvl="6" indent="-342557" algn="l">
              <a:lnSpc>
                <a:spcPct val="90000"/>
              </a:lnSpc>
              <a:spcBef>
                <a:spcPts val="999"/>
              </a:spcBef>
              <a:spcAft>
                <a:spcPts val="0"/>
              </a:spcAft>
              <a:buClr>
                <a:srgbClr val="000000"/>
              </a:buClr>
              <a:buSzPts val="1800"/>
              <a:buChar char="•"/>
              <a:defRPr/>
            </a:lvl7pPr>
            <a:lvl8pPr marL="3653942" lvl="7" indent="-342557" algn="l">
              <a:lnSpc>
                <a:spcPct val="90000"/>
              </a:lnSpc>
              <a:spcBef>
                <a:spcPts val="999"/>
              </a:spcBef>
              <a:spcAft>
                <a:spcPts val="0"/>
              </a:spcAft>
              <a:buClr>
                <a:srgbClr val="000000"/>
              </a:buClr>
              <a:buSzPts val="1800"/>
              <a:buChar char="•"/>
              <a:defRPr/>
            </a:lvl8pPr>
            <a:lvl9pPr marL="4110685" lvl="8" indent="-342557" algn="l">
              <a:lnSpc>
                <a:spcPct val="90000"/>
              </a:lnSpc>
              <a:spcBef>
                <a:spcPts val="999"/>
              </a:spcBef>
              <a:spcAft>
                <a:spcPts val="0"/>
              </a:spcAft>
              <a:buClr>
                <a:srgbClr val="000000"/>
              </a:buClr>
              <a:buSzPts val="1800"/>
              <a:buChar char="•"/>
              <a:defRPr/>
            </a:lvl9pPr>
          </a:lstStyle>
          <a:p>
            <a:endParaRPr/>
          </a:p>
        </p:txBody>
      </p:sp>
      <p:sp>
        <p:nvSpPr>
          <p:cNvPr id="33" name="Google Shape;33;p3"/>
          <p:cNvSpPr txBox="1">
            <a:spLocks noGrp="1"/>
          </p:cNvSpPr>
          <p:nvPr>
            <p:ph type="body" idx="2"/>
          </p:nvPr>
        </p:nvSpPr>
        <p:spPr>
          <a:xfrm>
            <a:off x="695036" y="1400865"/>
            <a:ext cx="5189172" cy="4963360"/>
          </a:xfrm>
          <a:prstGeom prst="rect">
            <a:avLst/>
          </a:prstGeom>
          <a:noFill/>
          <a:ln>
            <a:noFill/>
          </a:ln>
        </p:spPr>
        <p:txBody>
          <a:bodyPr spcFirstLastPara="1" wrap="square" lIns="91425" tIns="45700" rIns="91425" bIns="45700" anchor="t" anchorCtr="0"/>
          <a:lstStyle>
            <a:lvl1pPr marL="456743" lvl="0" indent="-342557" algn="l">
              <a:lnSpc>
                <a:spcPct val="90000"/>
              </a:lnSpc>
              <a:spcBef>
                <a:spcPts val="999"/>
              </a:spcBef>
              <a:spcAft>
                <a:spcPts val="0"/>
              </a:spcAft>
              <a:buClr>
                <a:srgbClr val="262626"/>
              </a:buClr>
              <a:buSzPts val="1800"/>
              <a:buChar char="•"/>
              <a:defRPr/>
            </a:lvl1pPr>
            <a:lvl2pPr marL="913486" lvl="1" indent="-342557" algn="l">
              <a:lnSpc>
                <a:spcPct val="90000"/>
              </a:lnSpc>
              <a:spcBef>
                <a:spcPts val="999"/>
              </a:spcBef>
              <a:spcAft>
                <a:spcPts val="0"/>
              </a:spcAft>
              <a:buClr>
                <a:srgbClr val="262626"/>
              </a:buClr>
              <a:buSzPts val="1800"/>
              <a:buChar char="•"/>
              <a:defRPr/>
            </a:lvl2pPr>
            <a:lvl3pPr marL="1370228" lvl="2" indent="-342557" algn="l">
              <a:lnSpc>
                <a:spcPct val="90000"/>
              </a:lnSpc>
              <a:spcBef>
                <a:spcPts val="999"/>
              </a:spcBef>
              <a:spcAft>
                <a:spcPts val="0"/>
              </a:spcAft>
              <a:buClr>
                <a:srgbClr val="262626"/>
              </a:buClr>
              <a:buSzPts val="1800"/>
              <a:buChar char="•"/>
              <a:defRPr/>
            </a:lvl3pPr>
            <a:lvl4pPr marL="1826971" lvl="3" indent="-342557" algn="l">
              <a:lnSpc>
                <a:spcPct val="90000"/>
              </a:lnSpc>
              <a:spcBef>
                <a:spcPts val="999"/>
              </a:spcBef>
              <a:spcAft>
                <a:spcPts val="0"/>
              </a:spcAft>
              <a:buClr>
                <a:srgbClr val="262626"/>
              </a:buClr>
              <a:buSzPts val="1800"/>
              <a:buChar char="•"/>
              <a:defRPr/>
            </a:lvl4pPr>
            <a:lvl5pPr marL="2283714" lvl="4" indent="-342557" algn="l">
              <a:lnSpc>
                <a:spcPct val="90000"/>
              </a:lnSpc>
              <a:spcBef>
                <a:spcPts val="999"/>
              </a:spcBef>
              <a:spcAft>
                <a:spcPts val="0"/>
              </a:spcAft>
              <a:buClr>
                <a:srgbClr val="262626"/>
              </a:buClr>
              <a:buSzPts val="1800"/>
              <a:buChar char="•"/>
              <a:defRPr/>
            </a:lvl5pPr>
            <a:lvl6pPr marL="2740457" lvl="5" indent="-342557" algn="l">
              <a:lnSpc>
                <a:spcPct val="90000"/>
              </a:lnSpc>
              <a:spcBef>
                <a:spcPts val="999"/>
              </a:spcBef>
              <a:spcAft>
                <a:spcPts val="0"/>
              </a:spcAft>
              <a:buClr>
                <a:srgbClr val="000000"/>
              </a:buClr>
              <a:buSzPts val="1800"/>
              <a:buChar char="•"/>
              <a:defRPr/>
            </a:lvl6pPr>
            <a:lvl7pPr marL="3197200" lvl="6" indent="-342557" algn="l">
              <a:lnSpc>
                <a:spcPct val="90000"/>
              </a:lnSpc>
              <a:spcBef>
                <a:spcPts val="999"/>
              </a:spcBef>
              <a:spcAft>
                <a:spcPts val="0"/>
              </a:spcAft>
              <a:buClr>
                <a:srgbClr val="000000"/>
              </a:buClr>
              <a:buSzPts val="1800"/>
              <a:buChar char="•"/>
              <a:defRPr/>
            </a:lvl7pPr>
            <a:lvl8pPr marL="3653942" lvl="7" indent="-342557" algn="l">
              <a:lnSpc>
                <a:spcPct val="90000"/>
              </a:lnSpc>
              <a:spcBef>
                <a:spcPts val="999"/>
              </a:spcBef>
              <a:spcAft>
                <a:spcPts val="0"/>
              </a:spcAft>
              <a:buClr>
                <a:srgbClr val="000000"/>
              </a:buClr>
              <a:buSzPts val="1800"/>
              <a:buChar char="•"/>
              <a:defRPr/>
            </a:lvl8pPr>
            <a:lvl9pPr marL="4110685" lvl="8" indent="-342557" algn="l">
              <a:lnSpc>
                <a:spcPct val="90000"/>
              </a:lnSpc>
              <a:spcBef>
                <a:spcPts val="999"/>
              </a:spcBef>
              <a:spcAft>
                <a:spcPts val="0"/>
              </a:spcAft>
              <a:buClr>
                <a:srgbClr val="000000"/>
              </a:buClr>
              <a:buSzPts val="1800"/>
              <a:buChar char="•"/>
              <a:defRPr/>
            </a:lvl9pPr>
          </a:lstStyle>
          <a:p>
            <a:endParaRPr/>
          </a:p>
        </p:txBody>
      </p:sp>
      <p:sp>
        <p:nvSpPr>
          <p:cNvPr id="34" name="Google Shape;34;p3"/>
          <p:cNvSpPr txBox="1"/>
          <p:nvPr/>
        </p:nvSpPr>
        <p:spPr>
          <a:xfrm>
            <a:off x="11911747" y="6605589"/>
            <a:ext cx="245495" cy="225709"/>
          </a:xfrm>
          <a:prstGeom prst="rect">
            <a:avLst/>
          </a:prstGeom>
          <a:noFill/>
          <a:ln>
            <a:noFill/>
          </a:ln>
        </p:spPr>
        <p:txBody>
          <a:bodyPr spcFirstLastPara="1" wrap="square" lIns="45652" tIns="45652" rIns="45652" bIns="45652" anchor="t" anchorCtr="0">
            <a:noAutofit/>
          </a:bodyPr>
          <a:lstStyle/>
          <a:p>
            <a:pPr marL="0" marR="0" lvl="0" indent="0" algn="l" defTabSz="913486" rtl="0" eaLnBrk="1" fontAlgn="auto" latinLnBrk="0" hangingPunct="0">
              <a:lnSpc>
                <a:spcPct val="100000"/>
              </a:lnSpc>
              <a:spcBef>
                <a:spcPts val="0"/>
              </a:spcBef>
              <a:spcAft>
                <a:spcPts val="0"/>
              </a:spcAft>
              <a:buClr>
                <a:srgbClr val="929292"/>
              </a:buClr>
              <a:buSzPts val="1100"/>
              <a:buFont typeface="Calibri"/>
              <a:buNone/>
              <a:tabLst/>
              <a:defRPr/>
            </a:pPr>
            <a:fld id="{00000000-1234-1234-1234-123412341234}" type="slidenum">
              <a:rPr kumimoji="0" lang="en-IN" sz="1099" b="0" i="0" u="none" strike="noStrike" kern="0" cap="none" spc="0" normalizeH="0" baseline="0" noProof="0">
                <a:ln>
                  <a:noFill/>
                </a:ln>
                <a:solidFill>
                  <a:srgbClr val="929292"/>
                </a:solidFill>
                <a:effectLst/>
                <a:uLnTx/>
                <a:uFillTx/>
                <a:latin typeface="Calibri"/>
                <a:ea typeface="Calibri"/>
                <a:cs typeface="Calibri"/>
                <a:sym typeface="Calibri"/>
              </a:rPr>
              <a:pPr marL="0" marR="0" lvl="0" indent="0" algn="l" defTabSz="913486" rtl="0" eaLnBrk="1" fontAlgn="auto" latinLnBrk="0" hangingPunct="0">
                <a:lnSpc>
                  <a:spcPct val="100000"/>
                </a:lnSpc>
                <a:spcBef>
                  <a:spcPts val="0"/>
                </a:spcBef>
                <a:spcAft>
                  <a:spcPts val="0"/>
                </a:spcAft>
                <a:buClr>
                  <a:srgbClr val="929292"/>
                </a:buClr>
                <a:buSzPts val="1100"/>
                <a:buFont typeface="Calibri"/>
                <a:buNone/>
                <a:tabLst/>
                <a:defRPr/>
              </a:pPr>
              <a:t>‹#›</a:t>
            </a:fld>
            <a:endParaRPr kumimoji="0" sz="1099" b="0" i="0" u="none" strike="noStrike" kern="0" cap="none" spc="0" normalizeH="0" baseline="0" noProof="0">
              <a:ln>
                <a:noFill/>
              </a:ln>
              <a:solidFill>
                <a:srgbClr val="929292"/>
              </a:solidFill>
              <a:effectLst/>
              <a:uLnTx/>
              <a:uFillTx/>
              <a:latin typeface="Calibri"/>
              <a:ea typeface="Calibri"/>
              <a:cs typeface="Calibri"/>
              <a:sym typeface="Calibri"/>
            </a:endParaRPr>
          </a:p>
        </p:txBody>
      </p:sp>
      <p:sp>
        <p:nvSpPr>
          <p:cNvPr id="35" name="Google Shape;35;p3"/>
          <p:cNvSpPr/>
          <p:nvPr/>
        </p:nvSpPr>
        <p:spPr>
          <a:xfrm>
            <a:off x="-785392" y="1806221"/>
            <a:ext cx="250750" cy="251011"/>
          </a:xfrm>
          <a:prstGeom prst="ellipse">
            <a:avLst/>
          </a:prstGeom>
          <a:solidFill>
            <a:srgbClr val="1B48B6"/>
          </a:solidFill>
          <a:ln>
            <a:noFill/>
          </a:ln>
        </p:spPr>
        <p:txBody>
          <a:bodyPr spcFirstLastPara="1" wrap="square" lIns="45652" tIns="45652" rIns="45652" bIns="45652" anchor="ctr" anchorCtr="0">
            <a:noAutofit/>
          </a:bodyPr>
          <a:lstStyle/>
          <a:p>
            <a:pPr marL="0" marR="0" lvl="0" indent="0" algn="l" defTabSz="913486" rtl="0" eaLnBrk="1" fontAlgn="auto" latinLnBrk="0" hangingPunct="0">
              <a:lnSpc>
                <a:spcPct val="100000"/>
              </a:lnSpc>
              <a:spcBef>
                <a:spcPts val="0"/>
              </a:spcBef>
              <a:spcAft>
                <a:spcPts val="0"/>
              </a:spcAft>
              <a:buClr>
                <a:srgbClr val="000000"/>
              </a:buClr>
              <a:buSzPts val="1800"/>
              <a:buFont typeface="Calibri"/>
              <a:buNone/>
              <a:tabLst/>
              <a:defRPr/>
            </a:pPr>
            <a:endParaRPr kumimoji="0" sz="1798"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6" name="Google Shape;36;p3"/>
          <p:cNvSpPr/>
          <p:nvPr/>
        </p:nvSpPr>
        <p:spPr>
          <a:xfrm>
            <a:off x="-785392" y="2669825"/>
            <a:ext cx="250750" cy="251011"/>
          </a:xfrm>
          <a:prstGeom prst="ellipse">
            <a:avLst/>
          </a:prstGeom>
          <a:solidFill>
            <a:srgbClr val="14C26C"/>
          </a:solidFill>
          <a:ln>
            <a:noFill/>
          </a:ln>
        </p:spPr>
        <p:txBody>
          <a:bodyPr spcFirstLastPara="1" wrap="square" lIns="45652" tIns="45652" rIns="45652" bIns="45652" anchor="ctr" anchorCtr="0">
            <a:noAutofit/>
          </a:bodyPr>
          <a:lstStyle/>
          <a:p>
            <a:pPr marL="0" marR="0" lvl="0" indent="0" algn="l" defTabSz="913486" rtl="0" eaLnBrk="1" fontAlgn="auto" latinLnBrk="0" hangingPunct="0">
              <a:lnSpc>
                <a:spcPct val="100000"/>
              </a:lnSpc>
              <a:spcBef>
                <a:spcPts val="0"/>
              </a:spcBef>
              <a:spcAft>
                <a:spcPts val="0"/>
              </a:spcAft>
              <a:buClr>
                <a:srgbClr val="000000"/>
              </a:buClr>
              <a:buSzPts val="1800"/>
              <a:buFont typeface="Calibri"/>
              <a:buNone/>
              <a:tabLst/>
              <a:defRPr/>
            </a:pPr>
            <a:endParaRPr kumimoji="0" sz="1798"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7" name="Google Shape;37;p3"/>
          <p:cNvSpPr/>
          <p:nvPr/>
        </p:nvSpPr>
        <p:spPr>
          <a:xfrm>
            <a:off x="-785392" y="3544718"/>
            <a:ext cx="250750" cy="251011"/>
          </a:xfrm>
          <a:prstGeom prst="ellipse">
            <a:avLst/>
          </a:prstGeom>
          <a:solidFill>
            <a:srgbClr val="8606B6"/>
          </a:solidFill>
          <a:ln>
            <a:noFill/>
          </a:ln>
        </p:spPr>
        <p:txBody>
          <a:bodyPr spcFirstLastPara="1" wrap="square" lIns="45652" tIns="45652" rIns="45652" bIns="45652" anchor="ctr" anchorCtr="0">
            <a:noAutofit/>
          </a:bodyPr>
          <a:lstStyle/>
          <a:p>
            <a:pPr marL="0" marR="0" lvl="0" indent="0" algn="l" defTabSz="913486" rtl="0" eaLnBrk="1" fontAlgn="auto" latinLnBrk="0" hangingPunct="0">
              <a:lnSpc>
                <a:spcPct val="100000"/>
              </a:lnSpc>
              <a:spcBef>
                <a:spcPts val="0"/>
              </a:spcBef>
              <a:spcAft>
                <a:spcPts val="0"/>
              </a:spcAft>
              <a:buClr>
                <a:srgbClr val="000000"/>
              </a:buClr>
              <a:buSzPts val="1800"/>
              <a:buFont typeface="Calibri"/>
              <a:buNone/>
              <a:tabLst/>
              <a:defRPr/>
            </a:pPr>
            <a:endParaRPr kumimoji="0" sz="1798"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8" name="Google Shape;38;p3"/>
          <p:cNvSpPr/>
          <p:nvPr/>
        </p:nvSpPr>
        <p:spPr>
          <a:xfrm>
            <a:off x="-785392" y="3979339"/>
            <a:ext cx="250750" cy="251011"/>
          </a:xfrm>
          <a:prstGeom prst="ellipse">
            <a:avLst/>
          </a:prstGeom>
          <a:solidFill>
            <a:srgbClr val="F78423"/>
          </a:solidFill>
          <a:ln>
            <a:noFill/>
          </a:ln>
        </p:spPr>
        <p:txBody>
          <a:bodyPr spcFirstLastPara="1" wrap="square" lIns="45652" tIns="45652" rIns="45652" bIns="45652" anchor="ctr" anchorCtr="0">
            <a:noAutofit/>
          </a:bodyPr>
          <a:lstStyle/>
          <a:p>
            <a:pPr marL="0" marR="0" lvl="0" indent="0" algn="l" defTabSz="913486" rtl="0" eaLnBrk="1" fontAlgn="auto" latinLnBrk="0" hangingPunct="0">
              <a:lnSpc>
                <a:spcPct val="100000"/>
              </a:lnSpc>
              <a:spcBef>
                <a:spcPts val="0"/>
              </a:spcBef>
              <a:spcAft>
                <a:spcPts val="0"/>
              </a:spcAft>
              <a:buClr>
                <a:srgbClr val="000000"/>
              </a:buClr>
              <a:buSzPts val="1800"/>
              <a:buFont typeface="Calibri"/>
              <a:buNone/>
              <a:tabLst/>
              <a:defRPr/>
            </a:pPr>
            <a:endParaRPr kumimoji="0" sz="1798"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9" name="Google Shape;39;p3"/>
          <p:cNvSpPr/>
          <p:nvPr/>
        </p:nvSpPr>
        <p:spPr>
          <a:xfrm>
            <a:off x="-785392" y="4413962"/>
            <a:ext cx="250750" cy="251011"/>
          </a:xfrm>
          <a:prstGeom prst="ellipse">
            <a:avLst/>
          </a:prstGeom>
          <a:solidFill>
            <a:srgbClr val="B0005C"/>
          </a:solidFill>
          <a:ln>
            <a:noFill/>
          </a:ln>
        </p:spPr>
        <p:txBody>
          <a:bodyPr spcFirstLastPara="1" wrap="square" lIns="45652" tIns="45652" rIns="45652" bIns="45652" anchor="ctr" anchorCtr="0">
            <a:noAutofit/>
          </a:bodyPr>
          <a:lstStyle/>
          <a:p>
            <a:pPr marL="0" marR="0" lvl="0" indent="0" algn="l" defTabSz="913486" rtl="0" eaLnBrk="1" fontAlgn="auto" latinLnBrk="0" hangingPunct="0">
              <a:lnSpc>
                <a:spcPct val="100000"/>
              </a:lnSpc>
              <a:spcBef>
                <a:spcPts val="0"/>
              </a:spcBef>
              <a:spcAft>
                <a:spcPts val="0"/>
              </a:spcAft>
              <a:buClr>
                <a:srgbClr val="000000"/>
              </a:buClr>
              <a:buSzPts val="1800"/>
              <a:buFont typeface="Calibri"/>
              <a:buNone/>
              <a:tabLst/>
              <a:defRPr/>
            </a:pPr>
            <a:endParaRPr kumimoji="0" sz="1798"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0" name="Google Shape;40;p3"/>
          <p:cNvSpPr/>
          <p:nvPr/>
        </p:nvSpPr>
        <p:spPr>
          <a:xfrm>
            <a:off x="-785392" y="3127025"/>
            <a:ext cx="250750" cy="251011"/>
          </a:xfrm>
          <a:prstGeom prst="ellipse">
            <a:avLst/>
          </a:prstGeom>
          <a:solidFill>
            <a:srgbClr val="00AEEF"/>
          </a:solidFill>
          <a:ln>
            <a:noFill/>
          </a:ln>
        </p:spPr>
        <p:txBody>
          <a:bodyPr spcFirstLastPara="1" wrap="square" lIns="45652" tIns="45652" rIns="45652" bIns="45652" anchor="ctr" anchorCtr="0">
            <a:noAutofit/>
          </a:bodyPr>
          <a:lstStyle/>
          <a:p>
            <a:pPr marL="0" marR="0" lvl="0" indent="0" algn="l" defTabSz="913486" rtl="0" eaLnBrk="1" fontAlgn="auto" latinLnBrk="0" hangingPunct="0">
              <a:lnSpc>
                <a:spcPct val="100000"/>
              </a:lnSpc>
              <a:spcBef>
                <a:spcPts val="0"/>
              </a:spcBef>
              <a:spcAft>
                <a:spcPts val="0"/>
              </a:spcAft>
              <a:buClr>
                <a:srgbClr val="000000"/>
              </a:buClr>
              <a:buSzPts val="1800"/>
              <a:buFont typeface="Calibri"/>
              <a:buNone/>
              <a:tabLst/>
              <a:defRPr/>
            </a:pPr>
            <a:endParaRPr kumimoji="0" sz="1798"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 name="Google Shape;41;p3"/>
          <p:cNvSpPr txBox="1"/>
          <p:nvPr/>
        </p:nvSpPr>
        <p:spPr>
          <a:xfrm>
            <a:off x="-976760" y="4785916"/>
            <a:ext cx="633485" cy="253914"/>
          </a:xfrm>
          <a:prstGeom prst="rect">
            <a:avLst/>
          </a:prstGeom>
          <a:noFill/>
          <a:ln>
            <a:noFill/>
          </a:ln>
        </p:spPr>
        <p:txBody>
          <a:bodyPr spcFirstLastPara="1" wrap="square" lIns="45652" tIns="45652" rIns="45652" bIns="45652" anchor="t" anchorCtr="0">
            <a:noAutofit/>
          </a:bodyPr>
          <a:lstStyle/>
          <a:p>
            <a:pPr marL="0" marR="0" lvl="0" indent="0" algn="l" defTabSz="913486" rtl="0" eaLnBrk="1" fontAlgn="auto" latinLnBrk="0" hangingPunct="0">
              <a:lnSpc>
                <a:spcPct val="100000"/>
              </a:lnSpc>
              <a:spcBef>
                <a:spcPts val="0"/>
              </a:spcBef>
              <a:spcAft>
                <a:spcPts val="0"/>
              </a:spcAft>
              <a:buClr>
                <a:srgbClr val="7F7F7F"/>
              </a:buClr>
              <a:buSzPts val="1000"/>
              <a:buFont typeface="Calibri"/>
              <a:buNone/>
              <a:tabLst/>
              <a:defRPr/>
            </a:pPr>
            <a:r>
              <a:rPr kumimoji="0" lang="en-IN" sz="999" b="0" i="0" u="none" strike="noStrike" kern="0" cap="none" spc="0" normalizeH="0" baseline="0" noProof="0">
                <a:ln>
                  <a:noFill/>
                </a:ln>
                <a:solidFill>
                  <a:srgbClr val="7F7F7F"/>
                </a:solidFill>
                <a:effectLst/>
                <a:uLnTx/>
                <a:uFillTx/>
                <a:latin typeface="Calibri"/>
                <a:ea typeface="Calibri"/>
                <a:cs typeface="Calibri"/>
                <a:sym typeface="Calibri"/>
              </a:rPr>
              <a:t>Text color</a:t>
            </a:r>
            <a:endParaRPr kumimoji="0" sz="1798" b="0" i="0" u="none" strike="noStrike" kern="0" cap="none" spc="0" normalizeH="0" baseline="0" noProof="0">
              <a:ln>
                <a:noFill/>
              </a:ln>
              <a:solidFill>
                <a:srgbClr val="000000"/>
              </a:solidFill>
              <a:effectLst/>
              <a:uLnTx/>
              <a:uFillTx/>
              <a:latin typeface="Calibri"/>
              <a:cs typeface="Calibri"/>
              <a:sym typeface="Calibri"/>
            </a:endParaRPr>
          </a:p>
        </p:txBody>
      </p:sp>
      <p:sp>
        <p:nvSpPr>
          <p:cNvPr id="42" name="Google Shape;42;p3"/>
          <p:cNvSpPr/>
          <p:nvPr/>
        </p:nvSpPr>
        <p:spPr>
          <a:xfrm>
            <a:off x="-785392" y="5062902"/>
            <a:ext cx="250750" cy="251011"/>
          </a:xfrm>
          <a:prstGeom prst="ellipse">
            <a:avLst/>
          </a:prstGeom>
          <a:solidFill>
            <a:srgbClr val="262626"/>
          </a:solidFill>
          <a:ln>
            <a:noFill/>
          </a:ln>
        </p:spPr>
        <p:txBody>
          <a:bodyPr spcFirstLastPara="1" wrap="square" lIns="45652" tIns="45652" rIns="45652" bIns="45652" anchor="ctr" anchorCtr="0">
            <a:noAutofit/>
          </a:bodyPr>
          <a:lstStyle/>
          <a:p>
            <a:pPr marL="0" marR="0" lvl="0" indent="0" algn="l" defTabSz="913486" rtl="0" eaLnBrk="1" fontAlgn="auto" latinLnBrk="0" hangingPunct="0">
              <a:lnSpc>
                <a:spcPct val="100000"/>
              </a:lnSpc>
              <a:spcBef>
                <a:spcPts val="0"/>
              </a:spcBef>
              <a:spcAft>
                <a:spcPts val="0"/>
              </a:spcAft>
              <a:buClr>
                <a:srgbClr val="000000"/>
              </a:buClr>
              <a:buSzPts val="1800"/>
              <a:buFont typeface="Calibri"/>
              <a:buNone/>
              <a:tabLst/>
              <a:defRPr/>
            </a:pPr>
            <a:endParaRPr kumimoji="0" sz="1798"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3" name="Google Shape;43;p3"/>
          <p:cNvSpPr txBox="1"/>
          <p:nvPr/>
        </p:nvSpPr>
        <p:spPr>
          <a:xfrm>
            <a:off x="-1007186" y="1503653"/>
            <a:ext cx="694336" cy="246219"/>
          </a:xfrm>
          <a:prstGeom prst="rect">
            <a:avLst/>
          </a:prstGeom>
          <a:noFill/>
          <a:ln>
            <a:noFill/>
          </a:ln>
        </p:spPr>
        <p:txBody>
          <a:bodyPr spcFirstLastPara="1" wrap="square" lIns="45652" tIns="45652" rIns="45652" bIns="45652" anchor="t" anchorCtr="0">
            <a:noAutofit/>
          </a:bodyPr>
          <a:lstStyle/>
          <a:p>
            <a:pPr marL="0" marR="0" lvl="0" indent="0" algn="l" defTabSz="913486" rtl="0" eaLnBrk="1" fontAlgn="auto" latinLnBrk="0" hangingPunct="0">
              <a:lnSpc>
                <a:spcPct val="100000"/>
              </a:lnSpc>
              <a:spcBef>
                <a:spcPts val="0"/>
              </a:spcBef>
              <a:spcAft>
                <a:spcPts val="0"/>
              </a:spcAft>
              <a:buClr>
                <a:srgbClr val="7F7F7F"/>
              </a:buClr>
              <a:buSzPts val="1000"/>
              <a:buFont typeface="Calibri"/>
              <a:buNone/>
              <a:tabLst/>
              <a:defRPr/>
            </a:pPr>
            <a:r>
              <a:rPr kumimoji="0" lang="en-IN" sz="999" b="0" i="0" u="none" strike="noStrike" kern="0" cap="none" spc="0" normalizeH="0" baseline="0" noProof="0">
                <a:ln>
                  <a:noFill/>
                </a:ln>
                <a:solidFill>
                  <a:srgbClr val="7F7F7F"/>
                </a:solidFill>
                <a:effectLst/>
                <a:uLnTx/>
                <a:uFillTx/>
                <a:latin typeface="Calibri"/>
                <a:ea typeface="Calibri"/>
                <a:cs typeface="Calibri"/>
                <a:sym typeface="Calibri"/>
              </a:rPr>
              <a:t>Brand color</a:t>
            </a:r>
            <a:endParaRPr kumimoji="0" sz="1798" b="0" i="0" u="none" strike="noStrike" kern="0" cap="none" spc="0" normalizeH="0" baseline="0" noProof="0">
              <a:ln>
                <a:noFill/>
              </a:ln>
              <a:solidFill>
                <a:srgbClr val="000000"/>
              </a:solidFill>
              <a:effectLst/>
              <a:uLnTx/>
              <a:uFillTx/>
              <a:latin typeface="Calibri"/>
              <a:cs typeface="Calibri"/>
              <a:sym typeface="Calibri"/>
            </a:endParaRPr>
          </a:p>
        </p:txBody>
      </p:sp>
      <p:sp>
        <p:nvSpPr>
          <p:cNvPr id="44" name="Google Shape;44;p3"/>
          <p:cNvSpPr txBox="1"/>
          <p:nvPr/>
        </p:nvSpPr>
        <p:spPr>
          <a:xfrm>
            <a:off x="-1092176" y="2220662"/>
            <a:ext cx="896104" cy="400108"/>
          </a:xfrm>
          <a:prstGeom prst="rect">
            <a:avLst/>
          </a:prstGeom>
          <a:noFill/>
          <a:ln>
            <a:noFill/>
          </a:ln>
        </p:spPr>
        <p:txBody>
          <a:bodyPr spcFirstLastPara="1" wrap="square" lIns="45652" tIns="45652" rIns="45652" bIns="45652" anchor="t" anchorCtr="0">
            <a:noAutofit/>
          </a:bodyPr>
          <a:lstStyle/>
          <a:p>
            <a:pPr marL="0" marR="0" lvl="0" indent="0" algn="ctr" defTabSz="913486" rtl="0" eaLnBrk="1" fontAlgn="auto" latinLnBrk="0" hangingPunct="0">
              <a:lnSpc>
                <a:spcPct val="100000"/>
              </a:lnSpc>
              <a:spcBef>
                <a:spcPts val="0"/>
              </a:spcBef>
              <a:spcAft>
                <a:spcPts val="0"/>
              </a:spcAft>
              <a:buClr>
                <a:srgbClr val="7F7F7F"/>
              </a:buClr>
              <a:buSzPts val="1000"/>
              <a:buFont typeface="Calibri"/>
              <a:buNone/>
              <a:tabLst/>
              <a:defRPr/>
            </a:pPr>
            <a:r>
              <a:rPr kumimoji="0" lang="en-IN" sz="999" b="0" i="0" u="none" strike="noStrike" kern="0" cap="none" spc="0" normalizeH="0" baseline="0" noProof="0">
                <a:ln>
                  <a:noFill/>
                </a:ln>
                <a:solidFill>
                  <a:srgbClr val="7F7F7F"/>
                </a:solidFill>
                <a:effectLst/>
                <a:uLnTx/>
                <a:uFillTx/>
                <a:latin typeface="Calibri"/>
                <a:ea typeface="Calibri"/>
                <a:cs typeface="Calibri"/>
                <a:sym typeface="Calibri"/>
              </a:rPr>
              <a:t>Complimentary</a:t>
            </a:r>
            <a:endParaRPr kumimoji="0" sz="1798" b="0" i="0" u="none" strike="noStrike" kern="0" cap="none" spc="0" normalizeH="0" baseline="0" noProof="0">
              <a:ln>
                <a:noFill/>
              </a:ln>
              <a:solidFill>
                <a:srgbClr val="000000"/>
              </a:solidFill>
              <a:effectLst/>
              <a:uLnTx/>
              <a:uFillTx/>
              <a:latin typeface="Calibri"/>
              <a:cs typeface="Calibri"/>
              <a:sym typeface="Calibri"/>
            </a:endParaRPr>
          </a:p>
          <a:p>
            <a:pPr marL="0" marR="0" lvl="0" indent="0" algn="ctr" defTabSz="913486" rtl="0" eaLnBrk="1" fontAlgn="auto" latinLnBrk="0" hangingPunct="0">
              <a:lnSpc>
                <a:spcPct val="100000"/>
              </a:lnSpc>
              <a:spcBef>
                <a:spcPts val="0"/>
              </a:spcBef>
              <a:spcAft>
                <a:spcPts val="0"/>
              </a:spcAft>
              <a:buClr>
                <a:srgbClr val="7F7F7F"/>
              </a:buClr>
              <a:buSzPts val="1000"/>
              <a:buFont typeface="Calibri"/>
              <a:buNone/>
              <a:tabLst/>
              <a:defRPr/>
            </a:pPr>
            <a:r>
              <a:rPr kumimoji="0" lang="en-IN" sz="999" b="0" i="0" u="none" strike="noStrike" kern="0" cap="none" spc="0" normalizeH="0" baseline="0" noProof="0">
                <a:ln>
                  <a:noFill/>
                </a:ln>
                <a:solidFill>
                  <a:srgbClr val="7F7F7F"/>
                </a:solidFill>
                <a:effectLst/>
                <a:uLnTx/>
                <a:uFillTx/>
                <a:latin typeface="Calibri"/>
                <a:ea typeface="Calibri"/>
                <a:cs typeface="Calibri"/>
                <a:sym typeface="Calibri"/>
              </a:rPr>
              <a:t>colors</a:t>
            </a:r>
            <a:endParaRPr kumimoji="0" sz="1798" b="0" i="0" u="none" strike="noStrike" kern="0" cap="none" spc="0" normalizeH="0" baseline="0" noProof="0">
              <a:ln>
                <a:noFill/>
              </a:ln>
              <a:solidFill>
                <a:srgbClr val="000000"/>
              </a:solidFill>
              <a:effectLst/>
              <a:uLnTx/>
              <a:uFillTx/>
              <a:latin typeface="Calibri"/>
              <a:cs typeface="Calibri"/>
              <a:sym typeface="Calibri"/>
            </a:endParaRPr>
          </a:p>
        </p:txBody>
      </p:sp>
      <p:sp>
        <p:nvSpPr>
          <p:cNvPr id="45" name="Google Shape;45;p3"/>
          <p:cNvSpPr txBox="1">
            <a:spLocks noGrp="1"/>
          </p:cNvSpPr>
          <p:nvPr>
            <p:ph type="ftr" idx="11"/>
          </p:nvPr>
        </p:nvSpPr>
        <p:spPr>
          <a:xfrm>
            <a:off x="-1797" y="6605589"/>
            <a:ext cx="2771448" cy="280105"/>
          </a:xfrm>
          <a:prstGeom prst="rect">
            <a:avLst/>
          </a:prstGeom>
          <a:noFill/>
          <a:ln>
            <a:noFill/>
          </a:ln>
        </p:spPr>
        <p:txBody>
          <a:bodyPr spcFirstLastPara="1" wrap="square" lIns="91425" tIns="45700" rIns="91425" bIns="45700" anchor="b" anchorCtr="0"/>
          <a:lstStyle>
            <a:lvl1pPr lvl="0" algn="l">
              <a:lnSpc>
                <a:spcPct val="100000"/>
              </a:lnSpc>
              <a:spcBef>
                <a:spcPts val="0"/>
              </a:spcBef>
              <a:spcAft>
                <a:spcPts val="0"/>
              </a:spcAft>
              <a:buClr>
                <a:srgbClr val="7F7F7F"/>
              </a:buClr>
              <a:buSzPts val="900"/>
              <a:buFont typeface="Arial"/>
              <a:buNone/>
              <a:defRPr sz="899">
                <a:solidFill>
                  <a:srgbClr val="7F7F7F"/>
                </a:solidFill>
                <a:latin typeface="Arial"/>
                <a:ea typeface="Arial"/>
                <a:cs typeface="Arial"/>
                <a:sym typeface="Aria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pPr defTabSz="913486">
              <a:defRPr/>
            </a:pPr>
            <a:r>
              <a:rPr lang="en-IN" smtClean="0"/>
              <a:t>© 2019-2020 Sterlite Technologies Limited</a:t>
            </a:r>
            <a:endParaRPr lang="en-IN"/>
          </a:p>
        </p:txBody>
      </p:sp>
      <p:sp>
        <p:nvSpPr>
          <p:cNvPr id="46" name="Google Shape;46;p3"/>
          <p:cNvSpPr/>
          <p:nvPr/>
        </p:nvSpPr>
        <p:spPr>
          <a:xfrm rot="10800000" flipH="1">
            <a:off x="463155" y="1013885"/>
            <a:ext cx="11240546" cy="18000"/>
          </a:xfrm>
          <a:prstGeom prst="roundRect">
            <a:avLst>
              <a:gd name="adj" fmla="val 50000"/>
            </a:avLst>
          </a:prstGeom>
          <a:gradFill>
            <a:gsLst>
              <a:gs pos="0">
                <a:srgbClr val="AEABAB"/>
              </a:gs>
              <a:gs pos="96000">
                <a:srgbClr val="FFFFFF">
                  <a:alpha val="0"/>
                </a:srgbClr>
              </a:gs>
              <a:gs pos="100000">
                <a:srgbClr val="FFFFFF">
                  <a:alpha val="0"/>
                </a:srgbClr>
              </a:gs>
            </a:gsLst>
            <a:lin ang="1140000" scaled="0"/>
          </a:gradFill>
          <a:ln>
            <a:noFill/>
          </a:ln>
        </p:spPr>
        <p:txBody>
          <a:bodyPr spcFirstLastPara="1" wrap="square" lIns="0" tIns="0" rIns="0" bIns="0" anchor="ctr" anchorCtr="0">
            <a:noAutofit/>
          </a:bodyPr>
          <a:lstStyle/>
          <a:p>
            <a:pPr marL="0" marR="0" lvl="0" indent="0" algn="l" defTabSz="913486" rtl="0" eaLnBrk="1" fontAlgn="auto" latinLnBrk="0" hangingPunct="0">
              <a:lnSpc>
                <a:spcPct val="100000"/>
              </a:lnSpc>
              <a:spcBef>
                <a:spcPts val="0"/>
              </a:spcBef>
              <a:spcAft>
                <a:spcPts val="0"/>
              </a:spcAft>
              <a:buClr>
                <a:srgbClr val="FFFFFF"/>
              </a:buClr>
              <a:buSzPts val="1800"/>
              <a:buFont typeface="Arial"/>
              <a:buNone/>
              <a:tabLst/>
              <a:defRPr/>
            </a:pPr>
            <a:endParaRPr kumimoji="0" sz="1798" b="0" i="0" u="none" strike="noStrike" kern="0" cap="none" spc="0" normalizeH="0" baseline="0" noProof="0">
              <a:ln>
                <a:noFill/>
              </a:ln>
              <a:solidFill>
                <a:srgbClr val="000000"/>
              </a:solidFill>
              <a:effectLst/>
              <a:uLnTx/>
              <a:uFillTx/>
              <a:latin typeface="Calibri"/>
              <a:ea typeface="Calibri"/>
              <a:cs typeface="Calibri"/>
              <a:sym typeface="Calibri"/>
            </a:endParaRPr>
          </a:p>
        </p:txBody>
      </p:sp>
      <p:pic>
        <p:nvPicPr>
          <p:cNvPr id="47" name="Google Shape;47;p3"/>
          <p:cNvPicPr preferRelativeResize="0"/>
          <p:nvPr/>
        </p:nvPicPr>
        <p:blipFill rotWithShape="1">
          <a:blip r:embed="rId3">
            <a:alphaModFix/>
          </a:blip>
          <a:srcRect/>
          <a:stretch/>
        </p:blipFill>
        <p:spPr>
          <a:xfrm>
            <a:off x="10635383" y="469958"/>
            <a:ext cx="1058798" cy="412920"/>
          </a:xfrm>
          <a:prstGeom prst="rect">
            <a:avLst/>
          </a:prstGeom>
          <a:noFill/>
          <a:ln>
            <a:noFill/>
          </a:ln>
        </p:spPr>
      </p:pic>
    </p:spTree>
    <p:extLst>
      <p:ext uri="{BB962C8B-B14F-4D97-AF65-F5344CB8AC3E}">
        <p14:creationId xmlns:p14="http://schemas.microsoft.com/office/powerpoint/2010/main" val="53124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4_Title and Content">
    <p:spTree>
      <p:nvGrpSpPr>
        <p:cNvPr id="1" name=""/>
        <p:cNvGrpSpPr/>
        <p:nvPr/>
      </p:nvGrpSpPr>
      <p:grpSpPr>
        <a:xfrm>
          <a:off x="0" y="0"/>
          <a:ext cx="0" cy="0"/>
          <a:chOff x="0" y="0"/>
          <a:chExt cx="0" cy="0"/>
        </a:xfrm>
      </p:grpSpPr>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2" name="Title Text"/>
          <p:cNvSpPr txBox="1">
            <a:spLocks noGrp="1"/>
          </p:cNvSpPr>
          <p:nvPr>
            <p:ph type="title"/>
          </p:nvPr>
        </p:nvSpPr>
        <p:spPr>
          <a:xfrm>
            <a:off x="5765048" y="2973390"/>
            <a:ext cx="5993621" cy="911226"/>
          </a:xfrm>
          <a:prstGeom prst="rect">
            <a:avLst/>
          </a:prstGeom>
        </p:spPr>
        <p:txBody>
          <a:bodyPr>
            <a:normAutofit/>
          </a:bodyPr>
          <a:lstStyle/>
          <a:p>
            <a:r>
              <a:t>Title Text</a:t>
            </a:r>
          </a:p>
        </p:txBody>
      </p:sp>
      <p:sp>
        <p:nvSpPr>
          <p:cNvPr id="23" name="logo1.png"/>
          <p:cNvSpPr>
            <a:spLocks noGrp="1"/>
          </p:cNvSpPr>
          <p:nvPr>
            <p:ph type="pic" sz="quarter" idx="13"/>
          </p:nvPr>
        </p:nvSpPr>
        <p:spPr>
          <a:xfrm>
            <a:off x="734065" y="664802"/>
            <a:ext cx="3322581" cy="610039"/>
          </a:xfrm>
          <a:prstGeom prst="rect">
            <a:avLst/>
          </a:prstGeom>
        </p:spPr>
        <p:txBody>
          <a:bodyPr lIns="91439" rIns="91439"/>
          <a:lstStyle/>
          <a:p>
            <a:endParaRPr/>
          </a:p>
        </p:txBody>
      </p:sp>
    </p:spTree>
    <p:extLst>
      <p:ext uri="{BB962C8B-B14F-4D97-AF65-F5344CB8AC3E}">
        <p14:creationId xmlns:p14="http://schemas.microsoft.com/office/powerpoint/2010/main" val="846947785"/>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4_Title and Content copy">
    <p:spTree>
      <p:nvGrpSpPr>
        <p:cNvPr id="1" name=""/>
        <p:cNvGrpSpPr/>
        <p:nvPr/>
      </p:nvGrpSpPr>
      <p:grpSpPr>
        <a:xfrm>
          <a:off x="0" y="0"/>
          <a:ext cx="0" cy="0"/>
          <a:chOff x="0" y="0"/>
          <a:chExt cx="0" cy="0"/>
        </a:xfrm>
      </p:grpSpPr>
      <p:sp>
        <p:nvSpPr>
          <p:cNvPr id="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3" name="Title Text"/>
          <p:cNvSpPr txBox="1">
            <a:spLocks noGrp="1"/>
          </p:cNvSpPr>
          <p:nvPr>
            <p:ph type="title"/>
          </p:nvPr>
        </p:nvSpPr>
        <p:spPr>
          <a:xfrm>
            <a:off x="5765048" y="2973390"/>
            <a:ext cx="5993621" cy="911226"/>
          </a:xfrm>
          <a:prstGeom prst="rect">
            <a:avLst/>
          </a:prstGeom>
        </p:spPr>
        <p:txBody>
          <a:bodyPr>
            <a:normAutofit/>
          </a:bodyPr>
          <a:lstStyle/>
          <a:p>
            <a:r>
              <a:t>Title Text</a:t>
            </a:r>
          </a:p>
        </p:txBody>
      </p:sp>
      <p:sp>
        <p:nvSpPr>
          <p:cNvPr id="45" name="Title Text"/>
          <p:cNvSpPr txBox="1">
            <a:spLocks noGrp="1"/>
          </p:cNvSpPr>
          <p:nvPr>
            <p:ph type="body" sz="quarter" idx="13"/>
          </p:nvPr>
        </p:nvSpPr>
        <p:spPr>
          <a:xfrm>
            <a:off x="556635" y="3125790"/>
            <a:ext cx="3040672" cy="911226"/>
          </a:xfrm>
          <a:prstGeom prst="rect">
            <a:avLst/>
          </a:prstGeom>
        </p:spPr>
        <p:txBody>
          <a:bodyPr anchor="ctr">
            <a:normAutofit/>
          </a:bodyPr>
          <a:lstStyle>
            <a:lvl1pPr marL="0" indent="0">
              <a:spcBef>
                <a:spcPts val="0"/>
              </a:spcBef>
              <a:buSzTx/>
              <a:buFontTx/>
              <a:buNone/>
              <a:defRPr sz="3500" b="1">
                <a:solidFill>
                  <a:srgbClr val="FFFFFF"/>
                </a:solidFill>
              </a:defRPr>
            </a:lvl1pPr>
          </a:lstStyle>
          <a:p>
            <a:r>
              <a:t>Title Text</a:t>
            </a:r>
          </a:p>
        </p:txBody>
      </p:sp>
      <p:sp>
        <p:nvSpPr>
          <p:cNvPr id="46" name="logo1.png"/>
          <p:cNvSpPr>
            <a:spLocks noGrp="1"/>
          </p:cNvSpPr>
          <p:nvPr>
            <p:ph type="pic" sz="quarter" idx="14"/>
          </p:nvPr>
        </p:nvSpPr>
        <p:spPr>
          <a:xfrm>
            <a:off x="543739" y="444774"/>
            <a:ext cx="2128607" cy="390821"/>
          </a:xfrm>
          <a:prstGeom prst="rect">
            <a:avLst/>
          </a:prstGeom>
        </p:spPr>
        <p:txBody>
          <a:bodyPr lIns="91439" rIns="91439"/>
          <a:lstStyle/>
          <a:p>
            <a:endParaRPr/>
          </a:p>
        </p:txBody>
      </p:sp>
    </p:spTree>
    <p:extLst>
      <p:ext uri="{BB962C8B-B14F-4D97-AF65-F5344CB8AC3E}">
        <p14:creationId xmlns:p14="http://schemas.microsoft.com/office/powerpoint/2010/main" val="428326068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opic Slide 1">
    <p:spTree>
      <p:nvGrpSpPr>
        <p:cNvPr id="1" name=""/>
        <p:cNvGrpSpPr/>
        <p:nvPr/>
      </p:nvGrpSpPr>
      <p:grpSpPr>
        <a:xfrm>
          <a:off x="0" y="0"/>
          <a:ext cx="0" cy="0"/>
          <a:chOff x="0" y="0"/>
          <a:chExt cx="0" cy="0"/>
        </a:xfrm>
      </p:grpSpPr>
      <p:sp>
        <p:nvSpPr>
          <p:cNvPr id="32" name="Slide Number"/>
          <p:cNvSpPr txBox="1">
            <a:spLocks noGrp="1"/>
          </p:cNvSpPr>
          <p:nvPr>
            <p:ph type="sldNum" sz="quarter" idx="2"/>
          </p:nvPr>
        </p:nvSpPr>
        <p:spPr>
          <a:xfrm>
            <a:off x="11911747" y="6605589"/>
            <a:ext cx="263853" cy="261482"/>
          </a:xfrm>
          <a:prstGeom prst="rect">
            <a:avLst/>
          </a:prstGeom>
        </p:spPr>
        <p:txBody>
          <a:bodyPr/>
          <a:lstStyle/>
          <a:p>
            <a:fld id="{86CB4B4D-7CA3-9044-876B-883B54F8677D}" type="slidenum">
              <a:t>‹#›</a:t>
            </a:fld>
            <a:endParaRPr/>
          </a:p>
        </p:txBody>
      </p:sp>
      <p:sp>
        <p:nvSpPr>
          <p:cNvPr id="18" name="Oval 17">
            <a:extLst>
              <a:ext uri="{FF2B5EF4-FFF2-40B4-BE49-F238E27FC236}">
                <a16:creationId xmlns:a16="http://schemas.microsoft.com/office/drawing/2014/main" id="{250FC4BB-3987-0846-AAAF-4626EF25E880}"/>
              </a:ext>
            </a:extLst>
          </p:cNvPr>
          <p:cNvSpPr/>
          <p:nvPr userDrawn="1"/>
        </p:nvSpPr>
        <p:spPr>
          <a:xfrm>
            <a:off x="-785392" y="1672277"/>
            <a:ext cx="250750" cy="518898"/>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19" name="Oval 18">
            <a:extLst>
              <a:ext uri="{FF2B5EF4-FFF2-40B4-BE49-F238E27FC236}">
                <a16:creationId xmlns:a16="http://schemas.microsoft.com/office/drawing/2014/main" id="{C0A3AFB2-9E67-0B4B-B83A-3FB7DED2F8B7}"/>
              </a:ext>
            </a:extLst>
          </p:cNvPr>
          <p:cNvSpPr/>
          <p:nvPr userDrawn="1"/>
        </p:nvSpPr>
        <p:spPr>
          <a:xfrm>
            <a:off x="-785392" y="2535881"/>
            <a:ext cx="250750" cy="518898"/>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33" name="Oval 32">
            <a:extLst>
              <a:ext uri="{FF2B5EF4-FFF2-40B4-BE49-F238E27FC236}">
                <a16:creationId xmlns:a16="http://schemas.microsoft.com/office/drawing/2014/main" id="{0696B8A1-59BE-354F-B966-FAAE465D1567}"/>
              </a:ext>
            </a:extLst>
          </p:cNvPr>
          <p:cNvSpPr/>
          <p:nvPr userDrawn="1"/>
        </p:nvSpPr>
        <p:spPr>
          <a:xfrm>
            <a:off x="-785392" y="3410774"/>
            <a:ext cx="250750" cy="518898"/>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34" name="Oval 33">
            <a:extLst>
              <a:ext uri="{FF2B5EF4-FFF2-40B4-BE49-F238E27FC236}">
                <a16:creationId xmlns:a16="http://schemas.microsoft.com/office/drawing/2014/main" id="{9999621F-F68B-B448-A273-E25305FCD7ED}"/>
              </a:ext>
            </a:extLst>
          </p:cNvPr>
          <p:cNvSpPr/>
          <p:nvPr userDrawn="1"/>
        </p:nvSpPr>
        <p:spPr>
          <a:xfrm>
            <a:off x="-785392" y="3845396"/>
            <a:ext cx="250750" cy="518898"/>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35" name="Oval 34">
            <a:extLst>
              <a:ext uri="{FF2B5EF4-FFF2-40B4-BE49-F238E27FC236}">
                <a16:creationId xmlns:a16="http://schemas.microsoft.com/office/drawing/2014/main" id="{B137514E-A55B-9B40-8A7A-A746633001F1}"/>
              </a:ext>
            </a:extLst>
          </p:cNvPr>
          <p:cNvSpPr/>
          <p:nvPr userDrawn="1"/>
        </p:nvSpPr>
        <p:spPr>
          <a:xfrm>
            <a:off x="-785392" y="4280018"/>
            <a:ext cx="250750" cy="518898"/>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36" name="Oval 35">
            <a:extLst>
              <a:ext uri="{FF2B5EF4-FFF2-40B4-BE49-F238E27FC236}">
                <a16:creationId xmlns:a16="http://schemas.microsoft.com/office/drawing/2014/main" id="{4DE61A4F-BAFF-884E-9839-7B44E1B3DCB5}"/>
              </a:ext>
            </a:extLst>
          </p:cNvPr>
          <p:cNvSpPr/>
          <p:nvPr userDrawn="1"/>
        </p:nvSpPr>
        <p:spPr>
          <a:xfrm>
            <a:off x="-785392" y="2993081"/>
            <a:ext cx="250750" cy="518898"/>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37" name="TextBox 36">
            <a:extLst>
              <a:ext uri="{FF2B5EF4-FFF2-40B4-BE49-F238E27FC236}">
                <a16:creationId xmlns:a16="http://schemas.microsoft.com/office/drawing/2014/main" id="{FC988D02-C8B1-6C48-9C28-A2A9DB8CDC77}"/>
              </a:ext>
            </a:extLst>
          </p:cNvPr>
          <p:cNvSpPr txBox="1"/>
          <p:nvPr userDrawn="1"/>
        </p:nvSpPr>
        <p:spPr>
          <a:xfrm>
            <a:off x="-976760" y="4785916"/>
            <a:ext cx="633485"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671" tIns="45671" rIns="45671" bIns="45671" numCol="1" spcCol="38100" rtlCol="0" anchor="t">
            <a:spAutoFit/>
          </a:bodyPr>
          <a:lstStyle/>
          <a:p>
            <a:pPr marL="0" marR="0" indent="0" algn="l" defTabSz="913486" rtl="0" fontAlgn="auto" latinLnBrk="0" hangingPunct="0">
              <a:lnSpc>
                <a:spcPct val="100000"/>
              </a:lnSpc>
              <a:spcBef>
                <a:spcPts val="0"/>
              </a:spcBef>
              <a:spcAft>
                <a:spcPts val="0"/>
              </a:spcAft>
              <a:buClrTx/>
              <a:buSzTx/>
              <a:buFontTx/>
              <a:buNone/>
              <a:tabLst/>
            </a:pPr>
            <a:r>
              <a:rPr kumimoji="0" lang="en-US" sz="999"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38" name="Oval 37">
            <a:extLst>
              <a:ext uri="{FF2B5EF4-FFF2-40B4-BE49-F238E27FC236}">
                <a16:creationId xmlns:a16="http://schemas.microsoft.com/office/drawing/2014/main" id="{D23CE807-6079-914A-8F5C-73C658630709}"/>
              </a:ext>
            </a:extLst>
          </p:cNvPr>
          <p:cNvSpPr/>
          <p:nvPr userDrawn="1"/>
        </p:nvSpPr>
        <p:spPr>
          <a:xfrm>
            <a:off x="-785392" y="4928958"/>
            <a:ext cx="250750" cy="518898"/>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39" name="TextBox 38">
            <a:extLst>
              <a:ext uri="{FF2B5EF4-FFF2-40B4-BE49-F238E27FC236}">
                <a16:creationId xmlns:a16="http://schemas.microsoft.com/office/drawing/2014/main" id="{8386261F-EB91-1F4C-9340-2137E4E57277}"/>
              </a:ext>
            </a:extLst>
          </p:cNvPr>
          <p:cNvSpPr txBox="1"/>
          <p:nvPr userDrawn="1"/>
        </p:nvSpPr>
        <p:spPr>
          <a:xfrm>
            <a:off x="-1007186" y="1503653"/>
            <a:ext cx="694336"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671" tIns="45671" rIns="45671" bIns="45671" numCol="1" spcCol="38100" rtlCol="0" anchor="t">
            <a:spAutoFit/>
          </a:bodyPr>
          <a:lstStyle/>
          <a:p>
            <a:pPr marL="0" marR="0" indent="0" algn="l" defTabSz="913486" rtl="0" fontAlgn="auto" latinLnBrk="0" hangingPunct="0">
              <a:lnSpc>
                <a:spcPct val="100000"/>
              </a:lnSpc>
              <a:spcBef>
                <a:spcPts val="0"/>
              </a:spcBef>
              <a:spcAft>
                <a:spcPts val="0"/>
              </a:spcAft>
              <a:buClrTx/>
              <a:buSzTx/>
              <a:buFontTx/>
              <a:buNone/>
              <a:tabLst/>
            </a:pPr>
            <a:r>
              <a:rPr kumimoji="0" lang="en-US" sz="999"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40" name="TextBox 39">
            <a:extLst>
              <a:ext uri="{FF2B5EF4-FFF2-40B4-BE49-F238E27FC236}">
                <a16:creationId xmlns:a16="http://schemas.microsoft.com/office/drawing/2014/main" id="{69D206C8-684A-DF4A-9958-8AB38911CC60}"/>
              </a:ext>
            </a:extLst>
          </p:cNvPr>
          <p:cNvSpPr txBox="1"/>
          <p:nvPr userDrawn="1"/>
        </p:nvSpPr>
        <p:spPr>
          <a:xfrm>
            <a:off x="-1092176" y="2220662"/>
            <a:ext cx="896104"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671" tIns="45671" rIns="45671" bIns="45671" numCol="1" spcCol="38100" rtlCol="0" anchor="t">
            <a:spAutoFit/>
          </a:bodyPr>
          <a:lstStyle/>
          <a:p>
            <a:pPr marL="0" marR="0" indent="0" algn="ctr" defTabSz="913486" rtl="0" fontAlgn="auto" latinLnBrk="0" hangingPunct="0">
              <a:lnSpc>
                <a:spcPct val="100000"/>
              </a:lnSpc>
              <a:spcBef>
                <a:spcPts val="0"/>
              </a:spcBef>
              <a:spcAft>
                <a:spcPts val="0"/>
              </a:spcAft>
              <a:buClrTx/>
              <a:buSzTx/>
              <a:buFontTx/>
              <a:buNone/>
              <a:tabLst/>
            </a:pPr>
            <a:r>
              <a:rPr kumimoji="0" lang="en-US" sz="999"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3486" rtl="0" fontAlgn="auto" latinLnBrk="0" hangingPunct="0">
              <a:lnSpc>
                <a:spcPct val="100000"/>
              </a:lnSpc>
              <a:spcBef>
                <a:spcPts val="0"/>
              </a:spcBef>
              <a:spcAft>
                <a:spcPts val="0"/>
              </a:spcAft>
              <a:buClrTx/>
              <a:buSzTx/>
              <a:buFontTx/>
              <a:buNone/>
              <a:tabLst/>
            </a:pPr>
            <a:r>
              <a:rPr kumimoji="0" lang="en-US" sz="999"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24" name="Footer Placeholder 4">
            <a:extLst>
              <a:ext uri="{FF2B5EF4-FFF2-40B4-BE49-F238E27FC236}">
                <a16:creationId xmlns:a16="http://schemas.microsoft.com/office/drawing/2014/main" id="{4208EE5F-E7C6-5D4A-9515-69C9E417624B}"/>
              </a:ext>
            </a:extLst>
          </p:cNvPr>
          <p:cNvSpPr>
            <a:spLocks noGrp="1"/>
          </p:cNvSpPr>
          <p:nvPr>
            <p:ph type="ftr" sz="quarter" idx="3"/>
          </p:nvPr>
        </p:nvSpPr>
        <p:spPr>
          <a:xfrm>
            <a:off x="-1797" y="6605589"/>
            <a:ext cx="2771448" cy="280105"/>
          </a:xfrm>
          <a:prstGeom prst="rect">
            <a:avLst/>
          </a:prstGeom>
        </p:spPr>
        <p:txBody>
          <a:bodyPr vert="horz" lIns="91440" tIns="45720" rIns="91440" bIns="45720" rtlCol="0" anchor="b"/>
          <a:lstStyle>
            <a:lvl1pPr algn="l">
              <a:defRPr sz="899">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sp>
        <p:nvSpPr>
          <p:cNvPr id="21" name="Picture Placeholder 4">
            <a:extLst>
              <a:ext uri="{FF2B5EF4-FFF2-40B4-BE49-F238E27FC236}">
                <a16:creationId xmlns:a16="http://schemas.microsoft.com/office/drawing/2014/main" id="{3FF98A13-DF45-134F-A30B-44DBACB2B437}"/>
              </a:ext>
            </a:extLst>
          </p:cNvPr>
          <p:cNvSpPr>
            <a:spLocks noGrp="1"/>
          </p:cNvSpPr>
          <p:nvPr>
            <p:ph type="pic" sz="quarter" idx="11"/>
          </p:nvPr>
        </p:nvSpPr>
        <p:spPr>
          <a:xfrm>
            <a:off x="480772" y="492574"/>
            <a:ext cx="4000179" cy="5770922"/>
          </a:xfrm>
          <a:custGeom>
            <a:avLst/>
            <a:gdLst>
              <a:gd name="connsiteX0" fmla="*/ 0 w 4552950"/>
              <a:gd name="connsiteY0" fmla="*/ 0 h 4260850"/>
              <a:gd name="connsiteX1" fmla="*/ 2422525 w 4552950"/>
              <a:gd name="connsiteY1" fmla="*/ 0 h 4260850"/>
              <a:gd name="connsiteX2" fmla="*/ 4552950 w 4552950"/>
              <a:gd name="connsiteY2" fmla="*/ 2130425 h 4260850"/>
              <a:gd name="connsiteX3" fmla="*/ 2422525 w 4552950"/>
              <a:gd name="connsiteY3" fmla="*/ 4260850 h 4260850"/>
              <a:gd name="connsiteX4" fmla="*/ 0 w 4552950"/>
              <a:gd name="connsiteY4" fmla="*/ 4260850 h 4260850"/>
              <a:gd name="connsiteX5" fmla="*/ 2130425 w 4552950"/>
              <a:gd name="connsiteY5" fmla="*/ 2130425 h 4260850"/>
              <a:gd name="connsiteX6" fmla="*/ 0 w 4552950"/>
              <a:gd name="connsiteY6" fmla="*/ 0 h 4260850"/>
              <a:gd name="connsiteX0" fmla="*/ 0 w 4552950"/>
              <a:gd name="connsiteY0" fmla="*/ 107950 h 4368800"/>
              <a:gd name="connsiteX1" fmla="*/ 2225675 w 4552950"/>
              <a:gd name="connsiteY1" fmla="*/ 0 h 4368800"/>
              <a:gd name="connsiteX2" fmla="*/ 4552950 w 4552950"/>
              <a:gd name="connsiteY2" fmla="*/ 2238375 h 4368800"/>
              <a:gd name="connsiteX3" fmla="*/ 2422525 w 4552950"/>
              <a:gd name="connsiteY3" fmla="*/ 4368800 h 4368800"/>
              <a:gd name="connsiteX4" fmla="*/ 0 w 4552950"/>
              <a:gd name="connsiteY4" fmla="*/ 4368800 h 4368800"/>
              <a:gd name="connsiteX5" fmla="*/ 2130425 w 4552950"/>
              <a:gd name="connsiteY5" fmla="*/ 2238375 h 4368800"/>
              <a:gd name="connsiteX6" fmla="*/ 0 w 4552950"/>
              <a:gd name="connsiteY6" fmla="*/ 107950 h 4368800"/>
              <a:gd name="connsiteX0" fmla="*/ 0 w 4552950"/>
              <a:gd name="connsiteY0" fmla="*/ 107950 h 4368800"/>
              <a:gd name="connsiteX1" fmla="*/ 2225675 w 4552950"/>
              <a:gd name="connsiteY1" fmla="*/ 0 h 4368800"/>
              <a:gd name="connsiteX2" fmla="*/ 4552950 w 4552950"/>
              <a:gd name="connsiteY2" fmla="*/ 2238375 h 4368800"/>
              <a:gd name="connsiteX3" fmla="*/ 2422525 w 4552950"/>
              <a:gd name="connsiteY3" fmla="*/ 4368800 h 4368800"/>
              <a:gd name="connsiteX4" fmla="*/ 0 w 4552950"/>
              <a:gd name="connsiteY4" fmla="*/ 4368800 h 4368800"/>
              <a:gd name="connsiteX5" fmla="*/ 2130425 w 4552950"/>
              <a:gd name="connsiteY5" fmla="*/ 2238375 h 4368800"/>
              <a:gd name="connsiteX6" fmla="*/ 0 w 4552950"/>
              <a:gd name="connsiteY6" fmla="*/ 107950 h 4368800"/>
              <a:gd name="connsiteX0" fmla="*/ 0 w 4576594"/>
              <a:gd name="connsiteY0" fmla="*/ 107950 h 4368800"/>
              <a:gd name="connsiteX1" fmla="*/ 2225675 w 4576594"/>
              <a:gd name="connsiteY1" fmla="*/ 0 h 4368800"/>
              <a:gd name="connsiteX2" fmla="*/ 3482729 w 4576594"/>
              <a:gd name="connsiteY2" fmla="*/ 1184275 h 4368800"/>
              <a:gd name="connsiteX3" fmla="*/ 4552950 w 4576594"/>
              <a:gd name="connsiteY3" fmla="*/ 2238375 h 4368800"/>
              <a:gd name="connsiteX4" fmla="*/ 2422525 w 4576594"/>
              <a:gd name="connsiteY4" fmla="*/ 4368800 h 4368800"/>
              <a:gd name="connsiteX5" fmla="*/ 0 w 4576594"/>
              <a:gd name="connsiteY5" fmla="*/ 4368800 h 4368800"/>
              <a:gd name="connsiteX6" fmla="*/ 2130425 w 4576594"/>
              <a:gd name="connsiteY6" fmla="*/ 2238375 h 4368800"/>
              <a:gd name="connsiteX7" fmla="*/ 0 w 4576594"/>
              <a:gd name="connsiteY7" fmla="*/ 107950 h 4368800"/>
              <a:gd name="connsiteX0" fmla="*/ 0 w 4574056"/>
              <a:gd name="connsiteY0" fmla="*/ 107950 h 4368800"/>
              <a:gd name="connsiteX1" fmla="*/ 2225675 w 4574056"/>
              <a:gd name="connsiteY1" fmla="*/ 0 h 4368800"/>
              <a:gd name="connsiteX2" fmla="*/ 3362079 w 4574056"/>
              <a:gd name="connsiteY2" fmla="*/ 1019175 h 4368800"/>
              <a:gd name="connsiteX3" fmla="*/ 4552950 w 4574056"/>
              <a:gd name="connsiteY3" fmla="*/ 2238375 h 4368800"/>
              <a:gd name="connsiteX4" fmla="*/ 2422525 w 4574056"/>
              <a:gd name="connsiteY4" fmla="*/ 4368800 h 4368800"/>
              <a:gd name="connsiteX5" fmla="*/ 0 w 4574056"/>
              <a:gd name="connsiteY5" fmla="*/ 4368800 h 4368800"/>
              <a:gd name="connsiteX6" fmla="*/ 2130425 w 4574056"/>
              <a:gd name="connsiteY6" fmla="*/ 2238375 h 4368800"/>
              <a:gd name="connsiteX7" fmla="*/ 0 w 4574056"/>
              <a:gd name="connsiteY7" fmla="*/ 107950 h 4368800"/>
              <a:gd name="connsiteX0" fmla="*/ 0 w 4574056"/>
              <a:gd name="connsiteY0" fmla="*/ 107950 h 4368800"/>
              <a:gd name="connsiteX1" fmla="*/ 1946029 w 4574056"/>
              <a:gd name="connsiteY1" fmla="*/ 15875 h 4368800"/>
              <a:gd name="connsiteX2" fmla="*/ 2225675 w 4574056"/>
              <a:gd name="connsiteY2" fmla="*/ 0 h 4368800"/>
              <a:gd name="connsiteX3" fmla="*/ 3362079 w 4574056"/>
              <a:gd name="connsiteY3" fmla="*/ 1019175 h 4368800"/>
              <a:gd name="connsiteX4" fmla="*/ 4552950 w 4574056"/>
              <a:gd name="connsiteY4" fmla="*/ 2238375 h 4368800"/>
              <a:gd name="connsiteX5" fmla="*/ 2422525 w 4574056"/>
              <a:gd name="connsiteY5" fmla="*/ 4368800 h 4368800"/>
              <a:gd name="connsiteX6" fmla="*/ 0 w 4574056"/>
              <a:gd name="connsiteY6" fmla="*/ 4368800 h 4368800"/>
              <a:gd name="connsiteX7" fmla="*/ 2130425 w 4574056"/>
              <a:gd name="connsiteY7" fmla="*/ 2238375 h 4368800"/>
              <a:gd name="connsiteX8" fmla="*/ 0 w 4574056"/>
              <a:gd name="connsiteY8" fmla="*/ 107950 h 4368800"/>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3614049"/>
              <a:gd name="connsiteY0" fmla="*/ 155575 h 4416425"/>
              <a:gd name="connsiteX1" fmla="*/ 1888879 w 3614049"/>
              <a:gd name="connsiteY1" fmla="*/ 0 h 4416425"/>
              <a:gd name="connsiteX2" fmla="*/ 2225675 w 3614049"/>
              <a:gd name="connsiteY2" fmla="*/ 47625 h 4416425"/>
              <a:gd name="connsiteX3" fmla="*/ 3362079 w 3614049"/>
              <a:gd name="connsiteY3" fmla="*/ 1066800 h 4416425"/>
              <a:gd name="connsiteX4" fmla="*/ 3441700 w 3614049"/>
              <a:gd name="connsiteY4" fmla="*/ 3448050 h 4416425"/>
              <a:gd name="connsiteX5" fmla="*/ 2422525 w 3614049"/>
              <a:gd name="connsiteY5" fmla="*/ 4416425 h 4416425"/>
              <a:gd name="connsiteX6" fmla="*/ 0 w 3614049"/>
              <a:gd name="connsiteY6" fmla="*/ 4416425 h 4416425"/>
              <a:gd name="connsiteX7" fmla="*/ 2130425 w 3614049"/>
              <a:gd name="connsiteY7" fmla="*/ 2286000 h 4416425"/>
              <a:gd name="connsiteX8" fmla="*/ 0 w 3614049"/>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2130425 w 4199688"/>
              <a:gd name="connsiteY7" fmla="*/ 228600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831975 w 4199688"/>
              <a:gd name="connsiteY7" fmla="*/ 227965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834779 w 4199688"/>
              <a:gd name="connsiteY8" fmla="*/ 1606551 h 4416425"/>
              <a:gd name="connsiteX9" fmla="*/ 0 w 4199688"/>
              <a:gd name="connsiteY9"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488829 w 4199688"/>
              <a:gd name="connsiteY8" fmla="*/ 1593851 h 4416425"/>
              <a:gd name="connsiteX9" fmla="*/ 0 w 4199688"/>
              <a:gd name="connsiteY9"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526929 w 4199688"/>
              <a:gd name="connsiteY8" fmla="*/ 21907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0 w 4199688"/>
              <a:gd name="connsiteY11" fmla="*/ 1555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476129 w 4199688"/>
              <a:gd name="connsiteY1" fmla="*/ 2794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9845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212151"/>
              <a:gd name="connsiteY0" fmla="*/ 574675 h 4416425"/>
              <a:gd name="connsiteX1" fmla="*/ 1361829 w 4212151"/>
              <a:gd name="connsiteY1" fmla="*/ 190501 h 4416425"/>
              <a:gd name="connsiteX2" fmla="*/ 1888879 w 4212151"/>
              <a:gd name="connsiteY2" fmla="*/ 0 h 4416425"/>
              <a:gd name="connsiteX3" fmla="*/ 2225675 w 4212151"/>
              <a:gd name="connsiteY3" fmla="*/ 47625 h 4416425"/>
              <a:gd name="connsiteX4" fmla="*/ 2574679 w 4212151"/>
              <a:gd name="connsiteY4" fmla="*/ 279401 h 4416425"/>
              <a:gd name="connsiteX5" fmla="*/ 3362079 w 4212151"/>
              <a:gd name="connsiteY5" fmla="*/ 1066800 h 4416425"/>
              <a:gd name="connsiteX6" fmla="*/ 3441700 w 4212151"/>
              <a:gd name="connsiteY6" fmla="*/ 3448050 h 4416425"/>
              <a:gd name="connsiteX7" fmla="*/ 2422525 w 4212151"/>
              <a:gd name="connsiteY7" fmla="*/ 4416425 h 4416425"/>
              <a:gd name="connsiteX8" fmla="*/ 0 w 4212151"/>
              <a:gd name="connsiteY8" fmla="*/ 4416425 h 4416425"/>
              <a:gd name="connsiteX9" fmla="*/ 1590675 w 4212151"/>
              <a:gd name="connsiteY9" fmla="*/ 2901950 h 4416425"/>
              <a:gd name="connsiteX10" fmla="*/ 1825379 w 4212151"/>
              <a:gd name="connsiteY10" fmla="*/ 2203451 h 4416425"/>
              <a:gd name="connsiteX11" fmla="*/ 1647579 w 4212151"/>
              <a:gd name="connsiteY11" fmla="*/ 1739901 h 4416425"/>
              <a:gd name="connsiteX12" fmla="*/ 1355479 w 4212151"/>
              <a:gd name="connsiteY12" fmla="*/ 1460501 h 4416425"/>
              <a:gd name="connsiteX13" fmla="*/ 1041400 w 4212151"/>
              <a:gd name="connsiteY13" fmla="*/ 574675 h 4416425"/>
              <a:gd name="connsiteX0" fmla="*/ 1041400 w 4003839"/>
              <a:gd name="connsiteY0" fmla="*/ 574675 h 4416425"/>
              <a:gd name="connsiteX1" fmla="*/ 1361829 w 4003839"/>
              <a:gd name="connsiteY1" fmla="*/ 190501 h 4416425"/>
              <a:gd name="connsiteX2" fmla="*/ 1888879 w 4003839"/>
              <a:gd name="connsiteY2" fmla="*/ 0 h 4416425"/>
              <a:gd name="connsiteX3" fmla="*/ 2225675 w 4003839"/>
              <a:gd name="connsiteY3" fmla="*/ 47625 h 4416425"/>
              <a:gd name="connsiteX4" fmla="*/ 2574679 w 4003839"/>
              <a:gd name="connsiteY4" fmla="*/ 279401 h 4416425"/>
              <a:gd name="connsiteX5" fmla="*/ 3362079 w 4003839"/>
              <a:gd name="connsiteY5" fmla="*/ 1066800 h 4416425"/>
              <a:gd name="connsiteX6" fmla="*/ 4003430 w 4003839"/>
              <a:gd name="connsiteY6" fmla="*/ 2870201 h 4416425"/>
              <a:gd name="connsiteX7" fmla="*/ 3441700 w 4003839"/>
              <a:gd name="connsiteY7" fmla="*/ 3448050 h 4416425"/>
              <a:gd name="connsiteX8" fmla="*/ 2422525 w 4003839"/>
              <a:gd name="connsiteY8" fmla="*/ 4416425 h 4416425"/>
              <a:gd name="connsiteX9" fmla="*/ 0 w 4003839"/>
              <a:gd name="connsiteY9" fmla="*/ 4416425 h 4416425"/>
              <a:gd name="connsiteX10" fmla="*/ 1590675 w 4003839"/>
              <a:gd name="connsiteY10" fmla="*/ 2901950 h 4416425"/>
              <a:gd name="connsiteX11" fmla="*/ 1825379 w 4003839"/>
              <a:gd name="connsiteY11" fmla="*/ 2203451 h 4416425"/>
              <a:gd name="connsiteX12" fmla="*/ 1647579 w 4003839"/>
              <a:gd name="connsiteY12" fmla="*/ 1739901 h 4416425"/>
              <a:gd name="connsiteX13" fmla="*/ 1355479 w 4003839"/>
              <a:gd name="connsiteY13" fmla="*/ 1460501 h 4416425"/>
              <a:gd name="connsiteX14" fmla="*/ 1041400 w 4003839"/>
              <a:gd name="connsiteY14" fmla="*/ 574675 h 4416425"/>
              <a:gd name="connsiteX0" fmla="*/ 1041400 w 4187841"/>
              <a:gd name="connsiteY0" fmla="*/ 574675 h 4416425"/>
              <a:gd name="connsiteX1" fmla="*/ 1361829 w 4187841"/>
              <a:gd name="connsiteY1" fmla="*/ 190501 h 4416425"/>
              <a:gd name="connsiteX2" fmla="*/ 1888879 w 4187841"/>
              <a:gd name="connsiteY2" fmla="*/ 0 h 4416425"/>
              <a:gd name="connsiteX3" fmla="*/ 2225675 w 4187841"/>
              <a:gd name="connsiteY3" fmla="*/ 47625 h 4416425"/>
              <a:gd name="connsiteX4" fmla="*/ 2574679 w 4187841"/>
              <a:gd name="connsiteY4" fmla="*/ 279401 h 4416425"/>
              <a:gd name="connsiteX5" fmla="*/ 3362079 w 4187841"/>
              <a:gd name="connsiteY5" fmla="*/ 1066800 h 4416425"/>
              <a:gd name="connsiteX6" fmla="*/ 4187580 w 4187841"/>
              <a:gd name="connsiteY6" fmla="*/ 2279651 h 4416425"/>
              <a:gd name="connsiteX7" fmla="*/ 3441700 w 4187841"/>
              <a:gd name="connsiteY7" fmla="*/ 3448050 h 4416425"/>
              <a:gd name="connsiteX8" fmla="*/ 2422525 w 4187841"/>
              <a:gd name="connsiteY8" fmla="*/ 4416425 h 4416425"/>
              <a:gd name="connsiteX9" fmla="*/ 0 w 4187841"/>
              <a:gd name="connsiteY9" fmla="*/ 4416425 h 4416425"/>
              <a:gd name="connsiteX10" fmla="*/ 1590675 w 4187841"/>
              <a:gd name="connsiteY10" fmla="*/ 2901950 h 4416425"/>
              <a:gd name="connsiteX11" fmla="*/ 1825379 w 4187841"/>
              <a:gd name="connsiteY11" fmla="*/ 2203451 h 4416425"/>
              <a:gd name="connsiteX12" fmla="*/ 1647579 w 4187841"/>
              <a:gd name="connsiteY12" fmla="*/ 1739901 h 4416425"/>
              <a:gd name="connsiteX13" fmla="*/ 1355479 w 4187841"/>
              <a:gd name="connsiteY13" fmla="*/ 1460501 h 4416425"/>
              <a:gd name="connsiteX14" fmla="*/ 1041400 w 4187841"/>
              <a:gd name="connsiteY14" fmla="*/ 574675 h 4416425"/>
              <a:gd name="connsiteX0" fmla="*/ 1041400 w 4200656"/>
              <a:gd name="connsiteY0" fmla="*/ 574675 h 4416425"/>
              <a:gd name="connsiteX1" fmla="*/ 1361829 w 4200656"/>
              <a:gd name="connsiteY1" fmla="*/ 190501 h 4416425"/>
              <a:gd name="connsiteX2" fmla="*/ 1888879 w 4200656"/>
              <a:gd name="connsiteY2" fmla="*/ 0 h 4416425"/>
              <a:gd name="connsiteX3" fmla="*/ 2225675 w 4200656"/>
              <a:gd name="connsiteY3" fmla="*/ 47625 h 4416425"/>
              <a:gd name="connsiteX4" fmla="*/ 2574679 w 4200656"/>
              <a:gd name="connsiteY4" fmla="*/ 279401 h 4416425"/>
              <a:gd name="connsiteX5" fmla="*/ 3362079 w 4200656"/>
              <a:gd name="connsiteY5" fmla="*/ 1066800 h 4416425"/>
              <a:gd name="connsiteX6" fmla="*/ 3876430 w 4200656"/>
              <a:gd name="connsiteY6" fmla="*/ 1714501 h 4416425"/>
              <a:gd name="connsiteX7" fmla="*/ 4187580 w 4200656"/>
              <a:gd name="connsiteY7" fmla="*/ 2279651 h 4416425"/>
              <a:gd name="connsiteX8" fmla="*/ 3441700 w 4200656"/>
              <a:gd name="connsiteY8" fmla="*/ 3448050 h 4416425"/>
              <a:gd name="connsiteX9" fmla="*/ 2422525 w 4200656"/>
              <a:gd name="connsiteY9" fmla="*/ 4416425 h 4416425"/>
              <a:gd name="connsiteX10" fmla="*/ 0 w 4200656"/>
              <a:gd name="connsiteY10" fmla="*/ 4416425 h 4416425"/>
              <a:gd name="connsiteX11" fmla="*/ 1590675 w 4200656"/>
              <a:gd name="connsiteY11" fmla="*/ 2901950 h 4416425"/>
              <a:gd name="connsiteX12" fmla="*/ 1825379 w 4200656"/>
              <a:gd name="connsiteY12" fmla="*/ 2203451 h 4416425"/>
              <a:gd name="connsiteX13" fmla="*/ 1647579 w 4200656"/>
              <a:gd name="connsiteY13" fmla="*/ 1739901 h 4416425"/>
              <a:gd name="connsiteX14" fmla="*/ 1355479 w 4200656"/>
              <a:gd name="connsiteY14" fmla="*/ 1460501 h 4416425"/>
              <a:gd name="connsiteX15" fmla="*/ 1041400 w 4200656"/>
              <a:gd name="connsiteY15" fmla="*/ 574675 h 4416425"/>
              <a:gd name="connsiteX0" fmla="*/ 1041400 w 4204890"/>
              <a:gd name="connsiteY0" fmla="*/ 574675 h 4416425"/>
              <a:gd name="connsiteX1" fmla="*/ 1361829 w 4204890"/>
              <a:gd name="connsiteY1" fmla="*/ 190501 h 4416425"/>
              <a:gd name="connsiteX2" fmla="*/ 1888879 w 4204890"/>
              <a:gd name="connsiteY2" fmla="*/ 0 h 4416425"/>
              <a:gd name="connsiteX3" fmla="*/ 2225675 w 4204890"/>
              <a:gd name="connsiteY3" fmla="*/ 47625 h 4416425"/>
              <a:gd name="connsiteX4" fmla="*/ 2574679 w 4204890"/>
              <a:gd name="connsiteY4" fmla="*/ 279401 h 4416425"/>
              <a:gd name="connsiteX5" fmla="*/ 3362079 w 4204890"/>
              <a:gd name="connsiteY5" fmla="*/ 1066800 h 4416425"/>
              <a:gd name="connsiteX6" fmla="*/ 3952630 w 4204890"/>
              <a:gd name="connsiteY6" fmla="*/ 1663701 h 4416425"/>
              <a:gd name="connsiteX7" fmla="*/ 4187580 w 4204890"/>
              <a:gd name="connsiteY7" fmla="*/ 2279651 h 4416425"/>
              <a:gd name="connsiteX8" fmla="*/ 3441700 w 4204890"/>
              <a:gd name="connsiteY8" fmla="*/ 3448050 h 4416425"/>
              <a:gd name="connsiteX9" fmla="*/ 2422525 w 4204890"/>
              <a:gd name="connsiteY9" fmla="*/ 4416425 h 4416425"/>
              <a:gd name="connsiteX10" fmla="*/ 0 w 4204890"/>
              <a:gd name="connsiteY10" fmla="*/ 4416425 h 4416425"/>
              <a:gd name="connsiteX11" fmla="*/ 1590675 w 4204890"/>
              <a:gd name="connsiteY11" fmla="*/ 2901950 h 4416425"/>
              <a:gd name="connsiteX12" fmla="*/ 1825379 w 4204890"/>
              <a:gd name="connsiteY12" fmla="*/ 2203451 h 4416425"/>
              <a:gd name="connsiteX13" fmla="*/ 1647579 w 4204890"/>
              <a:gd name="connsiteY13" fmla="*/ 1739901 h 4416425"/>
              <a:gd name="connsiteX14" fmla="*/ 1355479 w 4204890"/>
              <a:gd name="connsiteY14" fmla="*/ 1460501 h 4416425"/>
              <a:gd name="connsiteX15" fmla="*/ 1041400 w 4204890"/>
              <a:gd name="connsiteY15" fmla="*/ 574675 h 4416425"/>
              <a:gd name="connsiteX0" fmla="*/ 1041400 w 4204890"/>
              <a:gd name="connsiteY0" fmla="*/ 574675 h 4416425"/>
              <a:gd name="connsiteX1" fmla="*/ 1361829 w 4204890"/>
              <a:gd name="connsiteY1" fmla="*/ 190501 h 4416425"/>
              <a:gd name="connsiteX2" fmla="*/ 1888879 w 4204890"/>
              <a:gd name="connsiteY2" fmla="*/ 0 h 4416425"/>
              <a:gd name="connsiteX3" fmla="*/ 2225675 w 4204890"/>
              <a:gd name="connsiteY3" fmla="*/ 47625 h 4416425"/>
              <a:gd name="connsiteX4" fmla="*/ 2574679 w 4204890"/>
              <a:gd name="connsiteY4" fmla="*/ 279401 h 4416425"/>
              <a:gd name="connsiteX5" fmla="*/ 3362079 w 4204890"/>
              <a:gd name="connsiteY5" fmla="*/ 1066800 h 4416425"/>
              <a:gd name="connsiteX6" fmla="*/ 3952630 w 4204890"/>
              <a:gd name="connsiteY6" fmla="*/ 1663701 h 4416425"/>
              <a:gd name="connsiteX7" fmla="*/ 4187580 w 4204890"/>
              <a:gd name="connsiteY7" fmla="*/ 2279651 h 4416425"/>
              <a:gd name="connsiteX8" fmla="*/ 3441700 w 4204890"/>
              <a:gd name="connsiteY8" fmla="*/ 3448050 h 4416425"/>
              <a:gd name="connsiteX9" fmla="*/ 2422525 w 4204890"/>
              <a:gd name="connsiteY9" fmla="*/ 4416425 h 4416425"/>
              <a:gd name="connsiteX10" fmla="*/ 0 w 4204890"/>
              <a:gd name="connsiteY10" fmla="*/ 4416425 h 4416425"/>
              <a:gd name="connsiteX11" fmla="*/ 1590675 w 4204890"/>
              <a:gd name="connsiteY11" fmla="*/ 2901950 h 4416425"/>
              <a:gd name="connsiteX12" fmla="*/ 1825379 w 4204890"/>
              <a:gd name="connsiteY12" fmla="*/ 2203451 h 4416425"/>
              <a:gd name="connsiteX13" fmla="*/ 1647579 w 4204890"/>
              <a:gd name="connsiteY13" fmla="*/ 1739901 h 4416425"/>
              <a:gd name="connsiteX14" fmla="*/ 1355479 w 4204890"/>
              <a:gd name="connsiteY14" fmla="*/ 1460501 h 4416425"/>
              <a:gd name="connsiteX15" fmla="*/ 1041400 w 4204890"/>
              <a:gd name="connsiteY15" fmla="*/ 574675 h 4416425"/>
              <a:gd name="connsiteX0" fmla="*/ 1041400 w 4203672"/>
              <a:gd name="connsiteY0" fmla="*/ 574675 h 4416425"/>
              <a:gd name="connsiteX1" fmla="*/ 1361829 w 4203672"/>
              <a:gd name="connsiteY1" fmla="*/ 190501 h 4416425"/>
              <a:gd name="connsiteX2" fmla="*/ 1888879 w 4203672"/>
              <a:gd name="connsiteY2" fmla="*/ 0 h 4416425"/>
              <a:gd name="connsiteX3" fmla="*/ 2225675 w 4203672"/>
              <a:gd name="connsiteY3" fmla="*/ 47625 h 4416425"/>
              <a:gd name="connsiteX4" fmla="*/ 2574679 w 4203672"/>
              <a:gd name="connsiteY4" fmla="*/ 279401 h 4416425"/>
              <a:gd name="connsiteX5" fmla="*/ 3362079 w 4203672"/>
              <a:gd name="connsiteY5" fmla="*/ 1066800 h 4416425"/>
              <a:gd name="connsiteX6" fmla="*/ 3952630 w 4203672"/>
              <a:gd name="connsiteY6" fmla="*/ 1663701 h 4416425"/>
              <a:gd name="connsiteX7" fmla="*/ 4187580 w 4203672"/>
              <a:gd name="connsiteY7" fmla="*/ 2279651 h 4416425"/>
              <a:gd name="connsiteX8" fmla="*/ 3441700 w 4203672"/>
              <a:gd name="connsiteY8" fmla="*/ 3448050 h 4416425"/>
              <a:gd name="connsiteX9" fmla="*/ 2422525 w 4203672"/>
              <a:gd name="connsiteY9" fmla="*/ 4416425 h 4416425"/>
              <a:gd name="connsiteX10" fmla="*/ 0 w 4203672"/>
              <a:gd name="connsiteY10" fmla="*/ 4416425 h 4416425"/>
              <a:gd name="connsiteX11" fmla="*/ 1590675 w 4203672"/>
              <a:gd name="connsiteY11" fmla="*/ 2901950 h 4416425"/>
              <a:gd name="connsiteX12" fmla="*/ 1825379 w 4203672"/>
              <a:gd name="connsiteY12" fmla="*/ 2203451 h 4416425"/>
              <a:gd name="connsiteX13" fmla="*/ 1647579 w 4203672"/>
              <a:gd name="connsiteY13" fmla="*/ 1739901 h 4416425"/>
              <a:gd name="connsiteX14" fmla="*/ 1355479 w 4203672"/>
              <a:gd name="connsiteY14" fmla="*/ 1460501 h 4416425"/>
              <a:gd name="connsiteX15" fmla="*/ 1041400 w 4203672"/>
              <a:gd name="connsiteY15"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3441700 w 4191105"/>
              <a:gd name="connsiteY8" fmla="*/ 3448050 h 4416425"/>
              <a:gd name="connsiteX9" fmla="*/ 2422525 w 4191105"/>
              <a:gd name="connsiteY9" fmla="*/ 4416425 h 4416425"/>
              <a:gd name="connsiteX10" fmla="*/ 0 w 4191105"/>
              <a:gd name="connsiteY10" fmla="*/ 4416425 h 4416425"/>
              <a:gd name="connsiteX11" fmla="*/ 1590675 w 4191105"/>
              <a:gd name="connsiteY11" fmla="*/ 2901950 h 4416425"/>
              <a:gd name="connsiteX12" fmla="*/ 1825379 w 4191105"/>
              <a:gd name="connsiteY12" fmla="*/ 2203451 h 4416425"/>
              <a:gd name="connsiteX13" fmla="*/ 1647579 w 4191105"/>
              <a:gd name="connsiteY13" fmla="*/ 1739901 h 4416425"/>
              <a:gd name="connsiteX14" fmla="*/ 1355479 w 4191105"/>
              <a:gd name="connsiteY14" fmla="*/ 1460501 h 4416425"/>
              <a:gd name="connsiteX15" fmla="*/ 1041400 w 4191105"/>
              <a:gd name="connsiteY15"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3971680 w 4191105"/>
              <a:gd name="connsiteY8" fmla="*/ 2743201 h 4416425"/>
              <a:gd name="connsiteX9" fmla="*/ 3441700 w 4191105"/>
              <a:gd name="connsiteY9" fmla="*/ 3448050 h 4416425"/>
              <a:gd name="connsiteX10" fmla="*/ 2422525 w 4191105"/>
              <a:gd name="connsiteY10" fmla="*/ 4416425 h 4416425"/>
              <a:gd name="connsiteX11" fmla="*/ 0 w 4191105"/>
              <a:gd name="connsiteY11" fmla="*/ 4416425 h 4416425"/>
              <a:gd name="connsiteX12" fmla="*/ 1590675 w 4191105"/>
              <a:gd name="connsiteY12" fmla="*/ 2901950 h 4416425"/>
              <a:gd name="connsiteX13" fmla="*/ 1825379 w 4191105"/>
              <a:gd name="connsiteY13" fmla="*/ 2203451 h 4416425"/>
              <a:gd name="connsiteX14" fmla="*/ 1647579 w 4191105"/>
              <a:gd name="connsiteY14" fmla="*/ 1739901 h 4416425"/>
              <a:gd name="connsiteX15" fmla="*/ 1355479 w 4191105"/>
              <a:gd name="connsiteY15" fmla="*/ 1460501 h 4416425"/>
              <a:gd name="connsiteX16" fmla="*/ 1041400 w 4191105"/>
              <a:gd name="connsiteY16"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4035180 w 4191105"/>
              <a:gd name="connsiteY8" fmla="*/ 2819401 h 4416425"/>
              <a:gd name="connsiteX9" fmla="*/ 3441700 w 4191105"/>
              <a:gd name="connsiteY9" fmla="*/ 3448050 h 4416425"/>
              <a:gd name="connsiteX10" fmla="*/ 2422525 w 4191105"/>
              <a:gd name="connsiteY10" fmla="*/ 4416425 h 4416425"/>
              <a:gd name="connsiteX11" fmla="*/ 0 w 4191105"/>
              <a:gd name="connsiteY11" fmla="*/ 4416425 h 4416425"/>
              <a:gd name="connsiteX12" fmla="*/ 1590675 w 4191105"/>
              <a:gd name="connsiteY12" fmla="*/ 2901950 h 4416425"/>
              <a:gd name="connsiteX13" fmla="*/ 1825379 w 4191105"/>
              <a:gd name="connsiteY13" fmla="*/ 2203451 h 4416425"/>
              <a:gd name="connsiteX14" fmla="*/ 1647579 w 4191105"/>
              <a:gd name="connsiteY14" fmla="*/ 1739901 h 4416425"/>
              <a:gd name="connsiteX15" fmla="*/ 1355479 w 4191105"/>
              <a:gd name="connsiteY15" fmla="*/ 1460501 h 4416425"/>
              <a:gd name="connsiteX16" fmla="*/ 1041400 w 4191105"/>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4035180 w 4191237"/>
              <a:gd name="connsiteY8" fmla="*/ 28194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4035180 w 4191237"/>
              <a:gd name="connsiteY8" fmla="*/ 28194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838278 w 3172386"/>
              <a:gd name="connsiteY12" fmla="*/ 418465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393778 w 3172386"/>
              <a:gd name="connsiteY13" fmla="*/ 385445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996 w 3163824"/>
              <a:gd name="connsiteY0" fmla="*/ 633232 h 4575175"/>
              <a:gd name="connsiteX1" fmla="*/ 334416 w 3163824"/>
              <a:gd name="connsiteY1" fmla="*/ 190501 h 4575175"/>
              <a:gd name="connsiteX2" fmla="*/ 861466 w 3163824"/>
              <a:gd name="connsiteY2" fmla="*/ 0 h 4575175"/>
              <a:gd name="connsiteX3" fmla="*/ 1198262 w 3163824"/>
              <a:gd name="connsiteY3" fmla="*/ 47625 h 4575175"/>
              <a:gd name="connsiteX4" fmla="*/ 1547266 w 3163824"/>
              <a:gd name="connsiteY4" fmla="*/ 279401 h 4575175"/>
              <a:gd name="connsiteX5" fmla="*/ 2334666 w 3163824"/>
              <a:gd name="connsiteY5" fmla="*/ 1066800 h 4575175"/>
              <a:gd name="connsiteX6" fmla="*/ 2925217 w 3163824"/>
              <a:gd name="connsiteY6" fmla="*/ 1663701 h 4575175"/>
              <a:gd name="connsiteX7" fmla="*/ 3160167 w 3163824"/>
              <a:gd name="connsiteY7" fmla="*/ 2279651 h 4575175"/>
              <a:gd name="connsiteX8" fmla="*/ 2950617 w 3163824"/>
              <a:gd name="connsiteY8" fmla="*/ 2882901 h 4575175"/>
              <a:gd name="connsiteX9" fmla="*/ 2414287 w 3163824"/>
              <a:gd name="connsiteY9" fmla="*/ 3448050 h 4575175"/>
              <a:gd name="connsiteX10" fmla="*/ 1395112 w 3163824"/>
              <a:gd name="connsiteY10" fmla="*/ 4416425 h 4575175"/>
              <a:gd name="connsiteX11" fmla="*/ 915687 w 3163824"/>
              <a:gd name="connsiteY11" fmla="*/ 4575175 h 4575175"/>
              <a:gd name="connsiteX12" fmla="*/ 315366 w 3163824"/>
              <a:gd name="connsiteY12" fmla="*/ 4292601 h 4575175"/>
              <a:gd name="connsiteX13" fmla="*/ 67716 w 3163824"/>
              <a:gd name="connsiteY13" fmla="*/ 3822701 h 4575175"/>
              <a:gd name="connsiteX14" fmla="*/ 213766 w 3163824"/>
              <a:gd name="connsiteY14" fmla="*/ 3309938 h 4575175"/>
              <a:gd name="connsiteX15" fmla="*/ 563262 w 3163824"/>
              <a:gd name="connsiteY15" fmla="*/ 2901950 h 4575175"/>
              <a:gd name="connsiteX16" fmla="*/ 797966 w 3163824"/>
              <a:gd name="connsiteY16" fmla="*/ 2203451 h 4575175"/>
              <a:gd name="connsiteX17" fmla="*/ 620166 w 3163824"/>
              <a:gd name="connsiteY17" fmla="*/ 1739901 h 4575175"/>
              <a:gd name="connsiteX18" fmla="*/ 328066 w 3163824"/>
              <a:gd name="connsiteY18" fmla="*/ 1460501 h 4575175"/>
              <a:gd name="connsiteX19" fmla="*/ 22996 w 3163824"/>
              <a:gd name="connsiteY19" fmla="*/ 633232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28727 w 3172385"/>
              <a:gd name="connsiteY17" fmla="*/ 1739901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28727 w 3172385"/>
              <a:gd name="connsiteY17" fmla="*/ 1739901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597196 w 3172385"/>
              <a:gd name="connsiteY17" fmla="*/ 1793954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33231 w 3172385"/>
              <a:gd name="connsiteY17" fmla="*/ 1753414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33231 w 3172385"/>
              <a:gd name="connsiteY17" fmla="*/ 1753414 h 4575175"/>
              <a:gd name="connsiteX18" fmla="*/ 336627 w 3172385"/>
              <a:gd name="connsiteY18" fmla="*/ 1460501 h 4575175"/>
              <a:gd name="connsiteX19" fmla="*/ 22548 w 3172385"/>
              <a:gd name="connsiteY19" fmla="*/ 606206 h 4575175"/>
              <a:gd name="connsiteX0" fmla="*/ 22332 w 3172169"/>
              <a:gd name="connsiteY0" fmla="*/ 606206 h 4575175"/>
              <a:gd name="connsiteX1" fmla="*/ 342761 w 3172169"/>
              <a:gd name="connsiteY1" fmla="*/ 190501 h 4575175"/>
              <a:gd name="connsiteX2" fmla="*/ 869811 w 3172169"/>
              <a:gd name="connsiteY2" fmla="*/ 0 h 4575175"/>
              <a:gd name="connsiteX3" fmla="*/ 1206607 w 3172169"/>
              <a:gd name="connsiteY3" fmla="*/ 47625 h 4575175"/>
              <a:gd name="connsiteX4" fmla="*/ 1555611 w 3172169"/>
              <a:gd name="connsiteY4" fmla="*/ 279401 h 4575175"/>
              <a:gd name="connsiteX5" fmla="*/ 2343011 w 3172169"/>
              <a:gd name="connsiteY5" fmla="*/ 1066800 h 4575175"/>
              <a:gd name="connsiteX6" fmla="*/ 2933562 w 3172169"/>
              <a:gd name="connsiteY6" fmla="*/ 1663701 h 4575175"/>
              <a:gd name="connsiteX7" fmla="*/ 3168512 w 3172169"/>
              <a:gd name="connsiteY7" fmla="*/ 2279651 h 4575175"/>
              <a:gd name="connsiteX8" fmla="*/ 2958962 w 3172169"/>
              <a:gd name="connsiteY8" fmla="*/ 2882901 h 4575175"/>
              <a:gd name="connsiteX9" fmla="*/ 2422632 w 3172169"/>
              <a:gd name="connsiteY9" fmla="*/ 3448050 h 4575175"/>
              <a:gd name="connsiteX10" fmla="*/ 1403457 w 3172169"/>
              <a:gd name="connsiteY10" fmla="*/ 4416425 h 4575175"/>
              <a:gd name="connsiteX11" fmla="*/ 924032 w 3172169"/>
              <a:gd name="connsiteY11" fmla="*/ 4575175 h 4575175"/>
              <a:gd name="connsiteX12" fmla="*/ 323711 w 3172169"/>
              <a:gd name="connsiteY12" fmla="*/ 4292601 h 4575175"/>
              <a:gd name="connsiteX13" fmla="*/ 76061 w 3172169"/>
              <a:gd name="connsiteY13" fmla="*/ 3822701 h 4575175"/>
              <a:gd name="connsiteX14" fmla="*/ 222111 w 3172169"/>
              <a:gd name="connsiteY14" fmla="*/ 3309938 h 4575175"/>
              <a:gd name="connsiteX15" fmla="*/ 571607 w 3172169"/>
              <a:gd name="connsiteY15" fmla="*/ 2901950 h 4575175"/>
              <a:gd name="connsiteX16" fmla="*/ 806311 w 3172169"/>
              <a:gd name="connsiteY16" fmla="*/ 2203451 h 4575175"/>
              <a:gd name="connsiteX17" fmla="*/ 633015 w 3172169"/>
              <a:gd name="connsiteY17" fmla="*/ 1753414 h 4575175"/>
              <a:gd name="connsiteX18" fmla="*/ 340915 w 3172169"/>
              <a:gd name="connsiteY18" fmla="*/ 1469510 h 4575175"/>
              <a:gd name="connsiteX19" fmla="*/ 22332 w 3172169"/>
              <a:gd name="connsiteY19" fmla="*/ 606206 h 4575175"/>
              <a:gd name="connsiteX0" fmla="*/ 22747 w 3172584"/>
              <a:gd name="connsiteY0" fmla="*/ 606206 h 4575175"/>
              <a:gd name="connsiteX1" fmla="*/ 343176 w 3172584"/>
              <a:gd name="connsiteY1" fmla="*/ 190501 h 4575175"/>
              <a:gd name="connsiteX2" fmla="*/ 870226 w 3172584"/>
              <a:gd name="connsiteY2" fmla="*/ 0 h 4575175"/>
              <a:gd name="connsiteX3" fmla="*/ 1207022 w 3172584"/>
              <a:gd name="connsiteY3" fmla="*/ 47625 h 4575175"/>
              <a:gd name="connsiteX4" fmla="*/ 1556026 w 3172584"/>
              <a:gd name="connsiteY4" fmla="*/ 279401 h 4575175"/>
              <a:gd name="connsiteX5" fmla="*/ 2343426 w 3172584"/>
              <a:gd name="connsiteY5" fmla="*/ 1066800 h 4575175"/>
              <a:gd name="connsiteX6" fmla="*/ 2933977 w 3172584"/>
              <a:gd name="connsiteY6" fmla="*/ 1663701 h 4575175"/>
              <a:gd name="connsiteX7" fmla="*/ 3168927 w 3172584"/>
              <a:gd name="connsiteY7" fmla="*/ 2279651 h 4575175"/>
              <a:gd name="connsiteX8" fmla="*/ 2959377 w 3172584"/>
              <a:gd name="connsiteY8" fmla="*/ 2882901 h 4575175"/>
              <a:gd name="connsiteX9" fmla="*/ 2423047 w 3172584"/>
              <a:gd name="connsiteY9" fmla="*/ 3448050 h 4575175"/>
              <a:gd name="connsiteX10" fmla="*/ 1403872 w 3172584"/>
              <a:gd name="connsiteY10" fmla="*/ 4416425 h 4575175"/>
              <a:gd name="connsiteX11" fmla="*/ 924447 w 3172584"/>
              <a:gd name="connsiteY11" fmla="*/ 4575175 h 4575175"/>
              <a:gd name="connsiteX12" fmla="*/ 324126 w 3172584"/>
              <a:gd name="connsiteY12" fmla="*/ 4292601 h 4575175"/>
              <a:gd name="connsiteX13" fmla="*/ 76476 w 3172584"/>
              <a:gd name="connsiteY13" fmla="*/ 3822701 h 4575175"/>
              <a:gd name="connsiteX14" fmla="*/ 222526 w 3172584"/>
              <a:gd name="connsiteY14" fmla="*/ 3309938 h 4575175"/>
              <a:gd name="connsiteX15" fmla="*/ 572022 w 3172584"/>
              <a:gd name="connsiteY15" fmla="*/ 2901950 h 4575175"/>
              <a:gd name="connsiteX16" fmla="*/ 806726 w 3172584"/>
              <a:gd name="connsiteY16" fmla="*/ 2203451 h 4575175"/>
              <a:gd name="connsiteX17" fmla="*/ 633430 w 3172584"/>
              <a:gd name="connsiteY17" fmla="*/ 1753414 h 4575175"/>
              <a:gd name="connsiteX18" fmla="*/ 341330 w 3172584"/>
              <a:gd name="connsiteY18" fmla="*/ 1469510 h 4575175"/>
              <a:gd name="connsiteX19" fmla="*/ 22747 w 3172584"/>
              <a:gd name="connsiteY19" fmla="*/ 606206 h 4575175"/>
              <a:gd name="connsiteX0" fmla="*/ 21541 w 3171378"/>
              <a:gd name="connsiteY0" fmla="*/ 606206 h 4575175"/>
              <a:gd name="connsiteX1" fmla="*/ 341970 w 3171378"/>
              <a:gd name="connsiteY1" fmla="*/ 190501 h 4575175"/>
              <a:gd name="connsiteX2" fmla="*/ 869020 w 3171378"/>
              <a:gd name="connsiteY2" fmla="*/ 0 h 4575175"/>
              <a:gd name="connsiteX3" fmla="*/ 1205816 w 3171378"/>
              <a:gd name="connsiteY3" fmla="*/ 47625 h 4575175"/>
              <a:gd name="connsiteX4" fmla="*/ 1554820 w 3171378"/>
              <a:gd name="connsiteY4" fmla="*/ 279401 h 4575175"/>
              <a:gd name="connsiteX5" fmla="*/ 2342220 w 3171378"/>
              <a:gd name="connsiteY5" fmla="*/ 1066800 h 4575175"/>
              <a:gd name="connsiteX6" fmla="*/ 2932771 w 3171378"/>
              <a:gd name="connsiteY6" fmla="*/ 1663701 h 4575175"/>
              <a:gd name="connsiteX7" fmla="*/ 3167721 w 3171378"/>
              <a:gd name="connsiteY7" fmla="*/ 2279651 h 4575175"/>
              <a:gd name="connsiteX8" fmla="*/ 2958171 w 3171378"/>
              <a:gd name="connsiteY8" fmla="*/ 2882901 h 4575175"/>
              <a:gd name="connsiteX9" fmla="*/ 2421841 w 3171378"/>
              <a:gd name="connsiteY9" fmla="*/ 3448050 h 4575175"/>
              <a:gd name="connsiteX10" fmla="*/ 1402666 w 3171378"/>
              <a:gd name="connsiteY10" fmla="*/ 4416425 h 4575175"/>
              <a:gd name="connsiteX11" fmla="*/ 923241 w 3171378"/>
              <a:gd name="connsiteY11" fmla="*/ 4575175 h 4575175"/>
              <a:gd name="connsiteX12" fmla="*/ 322920 w 3171378"/>
              <a:gd name="connsiteY12" fmla="*/ 4292601 h 4575175"/>
              <a:gd name="connsiteX13" fmla="*/ 75270 w 3171378"/>
              <a:gd name="connsiteY13" fmla="*/ 3822701 h 4575175"/>
              <a:gd name="connsiteX14" fmla="*/ 221320 w 3171378"/>
              <a:gd name="connsiteY14" fmla="*/ 3309938 h 4575175"/>
              <a:gd name="connsiteX15" fmla="*/ 570816 w 3171378"/>
              <a:gd name="connsiteY15" fmla="*/ 2901950 h 4575175"/>
              <a:gd name="connsiteX16" fmla="*/ 805520 w 3171378"/>
              <a:gd name="connsiteY16" fmla="*/ 2203451 h 4575175"/>
              <a:gd name="connsiteX17" fmla="*/ 632224 w 3171378"/>
              <a:gd name="connsiteY17" fmla="*/ 1753414 h 4575175"/>
              <a:gd name="connsiteX18" fmla="*/ 340124 w 3171378"/>
              <a:gd name="connsiteY18" fmla="*/ 1469510 h 4575175"/>
              <a:gd name="connsiteX19" fmla="*/ 21541 w 3171378"/>
              <a:gd name="connsiteY19" fmla="*/ 606206 h 4575175"/>
              <a:gd name="connsiteX0" fmla="*/ 7707 w 3157544"/>
              <a:gd name="connsiteY0" fmla="*/ 606206 h 4575175"/>
              <a:gd name="connsiteX1" fmla="*/ 328136 w 3157544"/>
              <a:gd name="connsiteY1" fmla="*/ 190501 h 4575175"/>
              <a:gd name="connsiteX2" fmla="*/ 855186 w 3157544"/>
              <a:gd name="connsiteY2" fmla="*/ 0 h 4575175"/>
              <a:gd name="connsiteX3" fmla="*/ 1191982 w 3157544"/>
              <a:gd name="connsiteY3" fmla="*/ 47625 h 4575175"/>
              <a:gd name="connsiteX4" fmla="*/ 1540986 w 3157544"/>
              <a:gd name="connsiteY4" fmla="*/ 279401 h 4575175"/>
              <a:gd name="connsiteX5" fmla="*/ 2328386 w 3157544"/>
              <a:gd name="connsiteY5" fmla="*/ 1066800 h 4575175"/>
              <a:gd name="connsiteX6" fmla="*/ 2918937 w 3157544"/>
              <a:gd name="connsiteY6" fmla="*/ 1663701 h 4575175"/>
              <a:gd name="connsiteX7" fmla="*/ 3153887 w 3157544"/>
              <a:gd name="connsiteY7" fmla="*/ 2279651 h 4575175"/>
              <a:gd name="connsiteX8" fmla="*/ 2944337 w 3157544"/>
              <a:gd name="connsiteY8" fmla="*/ 2882901 h 4575175"/>
              <a:gd name="connsiteX9" fmla="*/ 2408007 w 3157544"/>
              <a:gd name="connsiteY9" fmla="*/ 3448050 h 4575175"/>
              <a:gd name="connsiteX10" fmla="*/ 1388832 w 3157544"/>
              <a:gd name="connsiteY10" fmla="*/ 4416425 h 4575175"/>
              <a:gd name="connsiteX11" fmla="*/ 909407 w 3157544"/>
              <a:gd name="connsiteY11" fmla="*/ 4575175 h 4575175"/>
              <a:gd name="connsiteX12" fmla="*/ 309086 w 3157544"/>
              <a:gd name="connsiteY12" fmla="*/ 4292601 h 4575175"/>
              <a:gd name="connsiteX13" fmla="*/ 61436 w 3157544"/>
              <a:gd name="connsiteY13" fmla="*/ 3822701 h 4575175"/>
              <a:gd name="connsiteX14" fmla="*/ 207486 w 3157544"/>
              <a:gd name="connsiteY14" fmla="*/ 3309938 h 4575175"/>
              <a:gd name="connsiteX15" fmla="*/ 556982 w 3157544"/>
              <a:gd name="connsiteY15" fmla="*/ 2901950 h 4575175"/>
              <a:gd name="connsiteX16" fmla="*/ 791686 w 3157544"/>
              <a:gd name="connsiteY16" fmla="*/ 2203451 h 4575175"/>
              <a:gd name="connsiteX17" fmla="*/ 618390 w 3157544"/>
              <a:gd name="connsiteY17" fmla="*/ 1753414 h 4575175"/>
              <a:gd name="connsiteX18" fmla="*/ 326290 w 3157544"/>
              <a:gd name="connsiteY18" fmla="*/ 1469510 h 4575175"/>
              <a:gd name="connsiteX19" fmla="*/ 118243 w 3157544"/>
              <a:gd name="connsiteY19" fmla="*/ 1272964 h 4575175"/>
              <a:gd name="connsiteX20" fmla="*/ 7707 w 3157544"/>
              <a:gd name="connsiteY20" fmla="*/ 606206 h 4575175"/>
              <a:gd name="connsiteX0" fmla="*/ 7180 w 3157017"/>
              <a:gd name="connsiteY0" fmla="*/ 606206 h 4575175"/>
              <a:gd name="connsiteX1" fmla="*/ 327609 w 3157017"/>
              <a:gd name="connsiteY1" fmla="*/ 190501 h 4575175"/>
              <a:gd name="connsiteX2" fmla="*/ 854659 w 3157017"/>
              <a:gd name="connsiteY2" fmla="*/ 0 h 4575175"/>
              <a:gd name="connsiteX3" fmla="*/ 1191455 w 3157017"/>
              <a:gd name="connsiteY3" fmla="*/ 47625 h 4575175"/>
              <a:gd name="connsiteX4" fmla="*/ 1540459 w 3157017"/>
              <a:gd name="connsiteY4" fmla="*/ 279401 h 4575175"/>
              <a:gd name="connsiteX5" fmla="*/ 2327859 w 3157017"/>
              <a:gd name="connsiteY5" fmla="*/ 1066800 h 4575175"/>
              <a:gd name="connsiteX6" fmla="*/ 2918410 w 3157017"/>
              <a:gd name="connsiteY6" fmla="*/ 1663701 h 4575175"/>
              <a:gd name="connsiteX7" fmla="*/ 3153360 w 3157017"/>
              <a:gd name="connsiteY7" fmla="*/ 2279651 h 4575175"/>
              <a:gd name="connsiteX8" fmla="*/ 2943810 w 3157017"/>
              <a:gd name="connsiteY8" fmla="*/ 2882901 h 4575175"/>
              <a:gd name="connsiteX9" fmla="*/ 2407480 w 3157017"/>
              <a:gd name="connsiteY9" fmla="*/ 3448050 h 4575175"/>
              <a:gd name="connsiteX10" fmla="*/ 1388305 w 3157017"/>
              <a:gd name="connsiteY10" fmla="*/ 4416425 h 4575175"/>
              <a:gd name="connsiteX11" fmla="*/ 908880 w 3157017"/>
              <a:gd name="connsiteY11" fmla="*/ 4575175 h 4575175"/>
              <a:gd name="connsiteX12" fmla="*/ 308559 w 3157017"/>
              <a:gd name="connsiteY12" fmla="*/ 4292601 h 4575175"/>
              <a:gd name="connsiteX13" fmla="*/ 60909 w 3157017"/>
              <a:gd name="connsiteY13" fmla="*/ 3822701 h 4575175"/>
              <a:gd name="connsiteX14" fmla="*/ 206959 w 3157017"/>
              <a:gd name="connsiteY14" fmla="*/ 3309938 h 4575175"/>
              <a:gd name="connsiteX15" fmla="*/ 556455 w 3157017"/>
              <a:gd name="connsiteY15" fmla="*/ 2901950 h 4575175"/>
              <a:gd name="connsiteX16" fmla="*/ 791159 w 3157017"/>
              <a:gd name="connsiteY16" fmla="*/ 2203451 h 4575175"/>
              <a:gd name="connsiteX17" fmla="*/ 617863 w 3157017"/>
              <a:gd name="connsiteY17" fmla="*/ 1753414 h 4575175"/>
              <a:gd name="connsiteX18" fmla="*/ 325763 w 3157017"/>
              <a:gd name="connsiteY18" fmla="*/ 1469510 h 4575175"/>
              <a:gd name="connsiteX19" fmla="*/ 126725 w 3157017"/>
              <a:gd name="connsiteY19" fmla="*/ 1245938 h 4575175"/>
              <a:gd name="connsiteX20" fmla="*/ 7180 w 3157017"/>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808782 w 3174640"/>
              <a:gd name="connsiteY16" fmla="*/ 2203451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808782 w 3174640"/>
              <a:gd name="connsiteY16" fmla="*/ 2203451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20915 w 3174640"/>
              <a:gd name="connsiteY16" fmla="*/ 2583755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74640" h="4575175">
                <a:moveTo>
                  <a:pt x="24803" y="606206"/>
                </a:moveTo>
                <a:cubicBezTo>
                  <a:pt x="125263" y="342139"/>
                  <a:pt x="225722" y="286809"/>
                  <a:pt x="345232" y="190501"/>
                </a:cubicBezTo>
                <a:cubicBezTo>
                  <a:pt x="609815" y="6351"/>
                  <a:pt x="747399" y="19050"/>
                  <a:pt x="872282" y="0"/>
                </a:cubicBezTo>
                <a:cubicBezTo>
                  <a:pt x="1009947" y="3175"/>
                  <a:pt x="1103163" y="6350"/>
                  <a:pt x="1209078" y="47625"/>
                </a:cubicBezTo>
                <a:cubicBezTo>
                  <a:pt x="1323378" y="97367"/>
                  <a:pt x="1368681" y="109539"/>
                  <a:pt x="1558082" y="279401"/>
                </a:cubicBezTo>
                <a:cubicBezTo>
                  <a:pt x="1664933" y="385763"/>
                  <a:pt x="2023179" y="738717"/>
                  <a:pt x="2345482" y="1066800"/>
                </a:cubicBezTo>
                <a:cubicBezTo>
                  <a:pt x="2562441" y="1305983"/>
                  <a:pt x="2792100" y="1499659"/>
                  <a:pt x="2936033" y="1663701"/>
                </a:cubicBezTo>
                <a:cubicBezTo>
                  <a:pt x="3060916" y="1821393"/>
                  <a:pt x="3198988" y="1990726"/>
                  <a:pt x="3170983" y="2279651"/>
                </a:cubicBezTo>
                <a:cubicBezTo>
                  <a:pt x="3174158" y="2459568"/>
                  <a:pt x="3130196" y="2656418"/>
                  <a:pt x="2961433" y="2882901"/>
                </a:cubicBezTo>
                <a:cubicBezTo>
                  <a:pt x="2779970" y="3083984"/>
                  <a:pt x="2683296" y="3169179"/>
                  <a:pt x="2425103" y="3448050"/>
                </a:cubicBezTo>
                <a:cubicBezTo>
                  <a:pt x="2085378" y="3770842"/>
                  <a:pt x="1577456" y="4305248"/>
                  <a:pt x="1423945" y="4416425"/>
                </a:cubicBezTo>
                <a:cubicBezTo>
                  <a:pt x="1264137" y="4513792"/>
                  <a:pt x="1117091" y="4570994"/>
                  <a:pt x="926503" y="4575175"/>
                </a:cubicBezTo>
                <a:cubicBezTo>
                  <a:pt x="760586" y="4565974"/>
                  <a:pt x="551689" y="4513792"/>
                  <a:pt x="326182" y="4292601"/>
                </a:cubicBezTo>
                <a:cubicBezTo>
                  <a:pt x="224582" y="4167718"/>
                  <a:pt x="95142" y="3979991"/>
                  <a:pt x="87541" y="3831710"/>
                </a:cubicBezTo>
                <a:cubicBezTo>
                  <a:pt x="74028" y="3613139"/>
                  <a:pt x="142032" y="3466042"/>
                  <a:pt x="224582" y="3309938"/>
                </a:cubicBezTo>
                <a:cubicBezTo>
                  <a:pt x="366481" y="3129492"/>
                  <a:pt x="387729" y="3095096"/>
                  <a:pt x="574078" y="2901950"/>
                </a:cubicBezTo>
                <a:cubicBezTo>
                  <a:pt x="656800" y="2780920"/>
                  <a:pt x="692307" y="2737709"/>
                  <a:pt x="747941" y="2592764"/>
                </a:cubicBezTo>
                <a:cubicBezTo>
                  <a:pt x="772043" y="2492863"/>
                  <a:pt x="805002" y="2386884"/>
                  <a:pt x="799773" y="2221468"/>
                </a:cubicBezTo>
                <a:cubicBezTo>
                  <a:pt x="779744" y="1998341"/>
                  <a:pt x="738660" y="1938002"/>
                  <a:pt x="635486" y="1753414"/>
                </a:cubicBezTo>
                <a:cubicBezTo>
                  <a:pt x="563645" y="1664785"/>
                  <a:pt x="442254" y="1567148"/>
                  <a:pt x="343386" y="1469510"/>
                </a:cubicBezTo>
                <a:cubicBezTo>
                  <a:pt x="260028" y="1389435"/>
                  <a:pt x="251498" y="1394326"/>
                  <a:pt x="144348" y="1245938"/>
                </a:cubicBezTo>
                <a:cubicBezTo>
                  <a:pt x="-34873" y="1025479"/>
                  <a:pt x="-10179" y="786616"/>
                  <a:pt x="24803" y="606206"/>
                </a:cubicBezTo>
                <a:close/>
              </a:path>
            </a:pathLst>
          </a:custGeom>
          <a:solidFill>
            <a:schemeClr val="bg1">
              <a:lumMod val="50000"/>
              <a:alpha val="73000"/>
            </a:schemeClr>
          </a:solidFill>
          <a:effectLst/>
        </p:spPr>
        <p:txBody>
          <a:bodyPr/>
          <a:lstStyle>
            <a:lvl1pPr>
              <a:defRPr>
                <a:noFill/>
              </a:defRPr>
            </a:lvl1pPr>
          </a:lstStyle>
          <a:p>
            <a:r>
              <a:rPr lang="en-US" dirty="0"/>
              <a:t>Click icon to add picture</a:t>
            </a:r>
          </a:p>
        </p:txBody>
      </p:sp>
      <p:sp>
        <p:nvSpPr>
          <p:cNvPr id="25" name="Title 1">
            <a:extLst>
              <a:ext uri="{FF2B5EF4-FFF2-40B4-BE49-F238E27FC236}">
                <a16:creationId xmlns:a16="http://schemas.microsoft.com/office/drawing/2014/main" id="{BAC57860-C767-4247-BDA3-5F4699891596}"/>
              </a:ext>
            </a:extLst>
          </p:cNvPr>
          <p:cNvSpPr>
            <a:spLocks noGrp="1"/>
          </p:cNvSpPr>
          <p:nvPr>
            <p:ph type="title"/>
          </p:nvPr>
        </p:nvSpPr>
        <p:spPr>
          <a:xfrm>
            <a:off x="4781840" y="715478"/>
            <a:ext cx="6921862" cy="788175"/>
          </a:xfrm>
          <a:prstGeom prst="rect">
            <a:avLst/>
          </a:prstGeom>
        </p:spPr>
        <p:txBody>
          <a:bodyPr/>
          <a:lstStyle>
            <a:lvl1pPr>
              <a:defRPr sz="3197">
                <a:solidFill>
                  <a:schemeClr val="tx1">
                    <a:lumMod val="85000"/>
                    <a:lumOff val="15000"/>
                  </a:schemeClr>
                </a:solidFill>
              </a:defRPr>
            </a:lvl1pPr>
          </a:lstStyle>
          <a:p>
            <a:r>
              <a:rPr lang="en-US"/>
              <a:t>Click to edit Master title style</a:t>
            </a:r>
            <a:endParaRPr lang="en-US" dirty="0"/>
          </a:p>
        </p:txBody>
      </p:sp>
      <p:sp>
        <p:nvSpPr>
          <p:cNvPr id="28" name="Text Placeholder 3">
            <a:extLst>
              <a:ext uri="{FF2B5EF4-FFF2-40B4-BE49-F238E27FC236}">
                <a16:creationId xmlns:a16="http://schemas.microsoft.com/office/drawing/2014/main" id="{D9F71CED-5046-4E47-AB85-9D39CDD41C54}"/>
              </a:ext>
            </a:extLst>
          </p:cNvPr>
          <p:cNvSpPr>
            <a:spLocks noGrp="1"/>
          </p:cNvSpPr>
          <p:nvPr>
            <p:ph type="body" sz="quarter" idx="10"/>
          </p:nvPr>
        </p:nvSpPr>
        <p:spPr>
          <a:xfrm>
            <a:off x="4773517" y="1626761"/>
            <a:ext cx="6921862" cy="4475275"/>
          </a:xfrm>
          <a:prstGeom prst="rect">
            <a:avLst/>
          </a:prstGeom>
        </p:spPr>
        <p:txBody>
          <a:bodyPr/>
          <a:lstStyle>
            <a:lvl1pPr>
              <a:defRPr sz="1998">
                <a:solidFill>
                  <a:schemeClr val="tx1">
                    <a:lumMod val="85000"/>
                    <a:lumOff val="15000"/>
                  </a:schemeClr>
                </a:solidFill>
              </a:defRPr>
            </a:lvl1pPr>
            <a:lvl2pPr>
              <a:defRPr sz="1998">
                <a:solidFill>
                  <a:schemeClr val="tx1">
                    <a:lumMod val="85000"/>
                    <a:lumOff val="15000"/>
                  </a:schemeClr>
                </a:solidFill>
              </a:defRPr>
            </a:lvl2pPr>
            <a:lvl3pPr>
              <a:defRPr sz="1998">
                <a:solidFill>
                  <a:schemeClr val="tx1">
                    <a:lumMod val="85000"/>
                    <a:lumOff val="15000"/>
                  </a:schemeClr>
                </a:solidFill>
              </a:defRPr>
            </a:lvl3pPr>
            <a:lvl4pPr>
              <a:defRPr sz="1998">
                <a:solidFill>
                  <a:schemeClr val="tx1">
                    <a:lumMod val="85000"/>
                    <a:lumOff val="15000"/>
                  </a:schemeClr>
                </a:solidFill>
              </a:defRPr>
            </a:lvl4pPr>
            <a:lvl5pPr>
              <a:defRPr sz="1998">
                <a:solidFill>
                  <a:schemeClr val="tx1">
                    <a:lumMod val="85000"/>
                    <a:lumOff val="1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5605869"/>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Section Headlin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C808054-F6A8-944C-B278-21B7816A849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35383" y="469958"/>
            <a:ext cx="1058798" cy="412920"/>
          </a:xfrm>
          <a:prstGeom prst="rect">
            <a:avLst/>
          </a:prstGeom>
        </p:spPr>
      </p:pic>
      <p:sp>
        <p:nvSpPr>
          <p:cNvPr id="4" name="Title 3">
            <a:extLst>
              <a:ext uri="{FF2B5EF4-FFF2-40B4-BE49-F238E27FC236}">
                <a16:creationId xmlns:a16="http://schemas.microsoft.com/office/drawing/2014/main" id="{D5C0545F-2DC0-AD4C-8EEE-A6BCC558EB6B}"/>
              </a:ext>
            </a:extLst>
          </p:cNvPr>
          <p:cNvSpPr>
            <a:spLocks noGrp="1"/>
          </p:cNvSpPr>
          <p:nvPr>
            <p:ph type="title"/>
          </p:nvPr>
        </p:nvSpPr>
        <p:spPr>
          <a:xfrm>
            <a:off x="745894" y="549105"/>
            <a:ext cx="5583912" cy="1508126"/>
          </a:xfrm>
          <a:prstGeom prst="rect">
            <a:avLst/>
          </a:prstGeom>
        </p:spPr>
        <p:txBody>
          <a:bodyPr/>
          <a:lstStyle>
            <a:lvl1pPr algn="l">
              <a:defRPr sz="4795" b="1">
                <a:solidFill>
                  <a:schemeClr val="tx1">
                    <a:lumMod val="85000"/>
                    <a:lumOff val="15000"/>
                  </a:schemeClr>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24FB559D-C1CE-8747-8028-6E91AC21ED4A}"/>
              </a:ext>
            </a:extLst>
          </p:cNvPr>
          <p:cNvSpPr>
            <a:spLocks noGrp="1"/>
          </p:cNvSpPr>
          <p:nvPr>
            <p:ph type="body" sz="quarter" idx="10"/>
          </p:nvPr>
        </p:nvSpPr>
        <p:spPr>
          <a:xfrm>
            <a:off x="715468" y="2569639"/>
            <a:ext cx="5614338" cy="2819400"/>
          </a:xfrm>
          <a:prstGeom prst="rect">
            <a:avLst/>
          </a:prstGeo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a:extLst>
              <a:ext uri="{FF2B5EF4-FFF2-40B4-BE49-F238E27FC236}">
                <a16:creationId xmlns:a16="http://schemas.microsoft.com/office/drawing/2014/main" id="{B91601A0-D2CB-BA4A-B01A-EBB34C013813}"/>
              </a:ext>
            </a:extLst>
          </p:cNvPr>
          <p:cNvSpPr txBox="1">
            <a:spLocks noGrp="1"/>
          </p:cNvSpPr>
          <p:nvPr>
            <p:ph type="sldNum" sz="quarter" idx="2"/>
          </p:nvPr>
        </p:nvSpPr>
        <p:spPr>
          <a:xfrm>
            <a:off x="11911747" y="6605589"/>
            <a:ext cx="263853" cy="261482"/>
          </a:xfrm>
          <a:prstGeom prst="rect">
            <a:avLst/>
          </a:prstGeom>
        </p:spPr>
        <p:txBody>
          <a:bodyPr/>
          <a:lstStyle/>
          <a:p>
            <a:fld id="{86CB4B4D-7CA3-9044-876B-883B54F8677D}" type="slidenum">
              <a:t>‹#›</a:t>
            </a:fld>
            <a:endParaRPr dirty="0"/>
          </a:p>
        </p:txBody>
      </p:sp>
      <p:sp>
        <p:nvSpPr>
          <p:cNvPr id="16" name="Oval 15">
            <a:extLst>
              <a:ext uri="{FF2B5EF4-FFF2-40B4-BE49-F238E27FC236}">
                <a16:creationId xmlns:a16="http://schemas.microsoft.com/office/drawing/2014/main" id="{2161CA03-F831-9A42-BF8D-F5030C57A577}"/>
              </a:ext>
            </a:extLst>
          </p:cNvPr>
          <p:cNvSpPr/>
          <p:nvPr userDrawn="1"/>
        </p:nvSpPr>
        <p:spPr>
          <a:xfrm>
            <a:off x="-785392" y="1672277"/>
            <a:ext cx="250750" cy="518898"/>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17" name="Oval 16">
            <a:extLst>
              <a:ext uri="{FF2B5EF4-FFF2-40B4-BE49-F238E27FC236}">
                <a16:creationId xmlns:a16="http://schemas.microsoft.com/office/drawing/2014/main" id="{59C311CC-746C-5C46-89B4-F9CE6A041F6F}"/>
              </a:ext>
            </a:extLst>
          </p:cNvPr>
          <p:cNvSpPr/>
          <p:nvPr userDrawn="1"/>
        </p:nvSpPr>
        <p:spPr>
          <a:xfrm>
            <a:off x="-785392" y="2535881"/>
            <a:ext cx="250750" cy="518898"/>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28" name="Oval 27">
            <a:extLst>
              <a:ext uri="{FF2B5EF4-FFF2-40B4-BE49-F238E27FC236}">
                <a16:creationId xmlns:a16="http://schemas.microsoft.com/office/drawing/2014/main" id="{A5B99CD3-B95E-F840-8F3D-AB25A49BDC62}"/>
              </a:ext>
            </a:extLst>
          </p:cNvPr>
          <p:cNvSpPr/>
          <p:nvPr userDrawn="1"/>
        </p:nvSpPr>
        <p:spPr>
          <a:xfrm>
            <a:off x="-785392" y="3410774"/>
            <a:ext cx="250750" cy="518898"/>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29" name="Oval 28">
            <a:extLst>
              <a:ext uri="{FF2B5EF4-FFF2-40B4-BE49-F238E27FC236}">
                <a16:creationId xmlns:a16="http://schemas.microsoft.com/office/drawing/2014/main" id="{D7CD11A5-EDD9-414D-B306-B9D1B117AEBE}"/>
              </a:ext>
            </a:extLst>
          </p:cNvPr>
          <p:cNvSpPr/>
          <p:nvPr userDrawn="1"/>
        </p:nvSpPr>
        <p:spPr>
          <a:xfrm>
            <a:off x="-785392" y="3845396"/>
            <a:ext cx="250750" cy="518898"/>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30" name="Oval 29">
            <a:extLst>
              <a:ext uri="{FF2B5EF4-FFF2-40B4-BE49-F238E27FC236}">
                <a16:creationId xmlns:a16="http://schemas.microsoft.com/office/drawing/2014/main" id="{D8A6C9D4-8C2A-4640-9716-2730F8FF2E9E}"/>
              </a:ext>
            </a:extLst>
          </p:cNvPr>
          <p:cNvSpPr/>
          <p:nvPr userDrawn="1"/>
        </p:nvSpPr>
        <p:spPr>
          <a:xfrm>
            <a:off x="-785392" y="4280018"/>
            <a:ext cx="250750" cy="518898"/>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31" name="Oval 30">
            <a:extLst>
              <a:ext uri="{FF2B5EF4-FFF2-40B4-BE49-F238E27FC236}">
                <a16:creationId xmlns:a16="http://schemas.microsoft.com/office/drawing/2014/main" id="{AD093E14-BD23-0340-992F-1DF17F141088}"/>
              </a:ext>
            </a:extLst>
          </p:cNvPr>
          <p:cNvSpPr/>
          <p:nvPr userDrawn="1"/>
        </p:nvSpPr>
        <p:spPr>
          <a:xfrm>
            <a:off x="-785392" y="2993081"/>
            <a:ext cx="250750" cy="518898"/>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32" name="TextBox 31">
            <a:extLst>
              <a:ext uri="{FF2B5EF4-FFF2-40B4-BE49-F238E27FC236}">
                <a16:creationId xmlns:a16="http://schemas.microsoft.com/office/drawing/2014/main" id="{FA28637D-C818-6546-AB2C-45324A86CAF9}"/>
              </a:ext>
            </a:extLst>
          </p:cNvPr>
          <p:cNvSpPr txBox="1"/>
          <p:nvPr userDrawn="1"/>
        </p:nvSpPr>
        <p:spPr>
          <a:xfrm>
            <a:off x="-976760" y="4785916"/>
            <a:ext cx="633485"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671" tIns="45671" rIns="45671" bIns="45671" numCol="1" spcCol="38100" rtlCol="0" anchor="t">
            <a:spAutoFit/>
          </a:bodyPr>
          <a:lstStyle/>
          <a:p>
            <a:pPr marL="0" marR="0" indent="0" algn="l" defTabSz="913486" rtl="0" fontAlgn="auto" latinLnBrk="0" hangingPunct="0">
              <a:lnSpc>
                <a:spcPct val="100000"/>
              </a:lnSpc>
              <a:spcBef>
                <a:spcPts val="0"/>
              </a:spcBef>
              <a:spcAft>
                <a:spcPts val="0"/>
              </a:spcAft>
              <a:buClrTx/>
              <a:buSzTx/>
              <a:buFontTx/>
              <a:buNone/>
              <a:tabLst/>
            </a:pPr>
            <a:r>
              <a:rPr kumimoji="0" lang="en-US" sz="999"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33" name="Oval 32">
            <a:extLst>
              <a:ext uri="{FF2B5EF4-FFF2-40B4-BE49-F238E27FC236}">
                <a16:creationId xmlns:a16="http://schemas.microsoft.com/office/drawing/2014/main" id="{CBF5E8B9-B337-BE44-854D-3F30AE8FBB92}"/>
              </a:ext>
            </a:extLst>
          </p:cNvPr>
          <p:cNvSpPr/>
          <p:nvPr userDrawn="1"/>
        </p:nvSpPr>
        <p:spPr>
          <a:xfrm>
            <a:off x="-785392" y="4928958"/>
            <a:ext cx="250750" cy="518898"/>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34" name="TextBox 33">
            <a:extLst>
              <a:ext uri="{FF2B5EF4-FFF2-40B4-BE49-F238E27FC236}">
                <a16:creationId xmlns:a16="http://schemas.microsoft.com/office/drawing/2014/main" id="{D86D418E-93D7-2244-8F5D-AC4BBD0618E3}"/>
              </a:ext>
            </a:extLst>
          </p:cNvPr>
          <p:cNvSpPr txBox="1"/>
          <p:nvPr userDrawn="1"/>
        </p:nvSpPr>
        <p:spPr>
          <a:xfrm>
            <a:off x="-1007186" y="1503653"/>
            <a:ext cx="694336"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671" tIns="45671" rIns="45671" bIns="45671" numCol="1" spcCol="38100" rtlCol="0" anchor="t">
            <a:spAutoFit/>
          </a:bodyPr>
          <a:lstStyle/>
          <a:p>
            <a:pPr marL="0" marR="0" indent="0" algn="l" defTabSz="913486" rtl="0" fontAlgn="auto" latinLnBrk="0" hangingPunct="0">
              <a:lnSpc>
                <a:spcPct val="100000"/>
              </a:lnSpc>
              <a:spcBef>
                <a:spcPts val="0"/>
              </a:spcBef>
              <a:spcAft>
                <a:spcPts val="0"/>
              </a:spcAft>
              <a:buClrTx/>
              <a:buSzTx/>
              <a:buFontTx/>
              <a:buNone/>
              <a:tabLst/>
            </a:pPr>
            <a:r>
              <a:rPr kumimoji="0" lang="en-US" sz="999"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35" name="TextBox 34">
            <a:extLst>
              <a:ext uri="{FF2B5EF4-FFF2-40B4-BE49-F238E27FC236}">
                <a16:creationId xmlns:a16="http://schemas.microsoft.com/office/drawing/2014/main" id="{8FD7F25D-6D0F-2A4F-AE75-3F187AD18020}"/>
              </a:ext>
            </a:extLst>
          </p:cNvPr>
          <p:cNvSpPr txBox="1"/>
          <p:nvPr userDrawn="1"/>
        </p:nvSpPr>
        <p:spPr>
          <a:xfrm>
            <a:off x="-1092176" y="2220662"/>
            <a:ext cx="896104"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671" tIns="45671" rIns="45671" bIns="45671" numCol="1" spcCol="38100" rtlCol="0" anchor="t">
            <a:spAutoFit/>
          </a:bodyPr>
          <a:lstStyle/>
          <a:p>
            <a:pPr marL="0" marR="0" indent="0" algn="ctr" defTabSz="913486" rtl="0" fontAlgn="auto" latinLnBrk="0" hangingPunct="0">
              <a:lnSpc>
                <a:spcPct val="100000"/>
              </a:lnSpc>
              <a:spcBef>
                <a:spcPts val="0"/>
              </a:spcBef>
              <a:spcAft>
                <a:spcPts val="0"/>
              </a:spcAft>
              <a:buClrTx/>
              <a:buSzTx/>
              <a:buFontTx/>
              <a:buNone/>
              <a:tabLst/>
            </a:pPr>
            <a:r>
              <a:rPr kumimoji="0" lang="en-US" sz="999"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3486" rtl="0" fontAlgn="auto" latinLnBrk="0" hangingPunct="0">
              <a:lnSpc>
                <a:spcPct val="100000"/>
              </a:lnSpc>
              <a:spcBef>
                <a:spcPts val="0"/>
              </a:spcBef>
              <a:spcAft>
                <a:spcPts val="0"/>
              </a:spcAft>
              <a:buClrTx/>
              <a:buSzTx/>
              <a:buFontTx/>
              <a:buNone/>
              <a:tabLst/>
            </a:pPr>
            <a:r>
              <a:rPr kumimoji="0" lang="en-US" sz="999"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20" name="Footer Placeholder 4">
            <a:extLst>
              <a:ext uri="{FF2B5EF4-FFF2-40B4-BE49-F238E27FC236}">
                <a16:creationId xmlns:a16="http://schemas.microsoft.com/office/drawing/2014/main" id="{15D04E4D-5087-D544-8EBB-71674727E0D9}"/>
              </a:ext>
            </a:extLst>
          </p:cNvPr>
          <p:cNvSpPr>
            <a:spLocks noGrp="1"/>
          </p:cNvSpPr>
          <p:nvPr>
            <p:ph type="ftr" sz="quarter" idx="3"/>
          </p:nvPr>
        </p:nvSpPr>
        <p:spPr>
          <a:xfrm>
            <a:off x="-1797" y="6605589"/>
            <a:ext cx="2771448" cy="280105"/>
          </a:xfrm>
          <a:prstGeom prst="rect">
            <a:avLst/>
          </a:prstGeom>
        </p:spPr>
        <p:txBody>
          <a:bodyPr vert="horz" lIns="91440" tIns="45720" rIns="91440" bIns="45720" rtlCol="0" anchor="b"/>
          <a:lstStyle>
            <a:lvl1pPr algn="l">
              <a:defRPr sz="899">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sp>
        <p:nvSpPr>
          <p:cNvPr id="21" name="Picture Placeholder 4">
            <a:extLst>
              <a:ext uri="{FF2B5EF4-FFF2-40B4-BE49-F238E27FC236}">
                <a16:creationId xmlns:a16="http://schemas.microsoft.com/office/drawing/2014/main" id="{D770E198-EE0F-2449-B311-8220C7AF111B}"/>
              </a:ext>
            </a:extLst>
          </p:cNvPr>
          <p:cNvSpPr>
            <a:spLocks noGrp="1"/>
          </p:cNvSpPr>
          <p:nvPr>
            <p:ph type="pic" sz="quarter" idx="11"/>
          </p:nvPr>
        </p:nvSpPr>
        <p:spPr>
          <a:xfrm>
            <a:off x="6511828" y="469959"/>
            <a:ext cx="5153791" cy="7435199"/>
          </a:xfrm>
          <a:custGeom>
            <a:avLst/>
            <a:gdLst>
              <a:gd name="connsiteX0" fmla="*/ 0 w 4552950"/>
              <a:gd name="connsiteY0" fmla="*/ 0 h 4260850"/>
              <a:gd name="connsiteX1" fmla="*/ 2422525 w 4552950"/>
              <a:gd name="connsiteY1" fmla="*/ 0 h 4260850"/>
              <a:gd name="connsiteX2" fmla="*/ 4552950 w 4552950"/>
              <a:gd name="connsiteY2" fmla="*/ 2130425 h 4260850"/>
              <a:gd name="connsiteX3" fmla="*/ 2422525 w 4552950"/>
              <a:gd name="connsiteY3" fmla="*/ 4260850 h 4260850"/>
              <a:gd name="connsiteX4" fmla="*/ 0 w 4552950"/>
              <a:gd name="connsiteY4" fmla="*/ 4260850 h 4260850"/>
              <a:gd name="connsiteX5" fmla="*/ 2130425 w 4552950"/>
              <a:gd name="connsiteY5" fmla="*/ 2130425 h 4260850"/>
              <a:gd name="connsiteX6" fmla="*/ 0 w 4552950"/>
              <a:gd name="connsiteY6" fmla="*/ 0 h 4260850"/>
              <a:gd name="connsiteX0" fmla="*/ 0 w 4552950"/>
              <a:gd name="connsiteY0" fmla="*/ 107950 h 4368800"/>
              <a:gd name="connsiteX1" fmla="*/ 2225675 w 4552950"/>
              <a:gd name="connsiteY1" fmla="*/ 0 h 4368800"/>
              <a:gd name="connsiteX2" fmla="*/ 4552950 w 4552950"/>
              <a:gd name="connsiteY2" fmla="*/ 2238375 h 4368800"/>
              <a:gd name="connsiteX3" fmla="*/ 2422525 w 4552950"/>
              <a:gd name="connsiteY3" fmla="*/ 4368800 h 4368800"/>
              <a:gd name="connsiteX4" fmla="*/ 0 w 4552950"/>
              <a:gd name="connsiteY4" fmla="*/ 4368800 h 4368800"/>
              <a:gd name="connsiteX5" fmla="*/ 2130425 w 4552950"/>
              <a:gd name="connsiteY5" fmla="*/ 2238375 h 4368800"/>
              <a:gd name="connsiteX6" fmla="*/ 0 w 4552950"/>
              <a:gd name="connsiteY6" fmla="*/ 107950 h 4368800"/>
              <a:gd name="connsiteX0" fmla="*/ 0 w 4552950"/>
              <a:gd name="connsiteY0" fmla="*/ 107950 h 4368800"/>
              <a:gd name="connsiteX1" fmla="*/ 2225675 w 4552950"/>
              <a:gd name="connsiteY1" fmla="*/ 0 h 4368800"/>
              <a:gd name="connsiteX2" fmla="*/ 4552950 w 4552950"/>
              <a:gd name="connsiteY2" fmla="*/ 2238375 h 4368800"/>
              <a:gd name="connsiteX3" fmla="*/ 2422525 w 4552950"/>
              <a:gd name="connsiteY3" fmla="*/ 4368800 h 4368800"/>
              <a:gd name="connsiteX4" fmla="*/ 0 w 4552950"/>
              <a:gd name="connsiteY4" fmla="*/ 4368800 h 4368800"/>
              <a:gd name="connsiteX5" fmla="*/ 2130425 w 4552950"/>
              <a:gd name="connsiteY5" fmla="*/ 2238375 h 4368800"/>
              <a:gd name="connsiteX6" fmla="*/ 0 w 4552950"/>
              <a:gd name="connsiteY6" fmla="*/ 107950 h 4368800"/>
              <a:gd name="connsiteX0" fmla="*/ 0 w 4576594"/>
              <a:gd name="connsiteY0" fmla="*/ 107950 h 4368800"/>
              <a:gd name="connsiteX1" fmla="*/ 2225675 w 4576594"/>
              <a:gd name="connsiteY1" fmla="*/ 0 h 4368800"/>
              <a:gd name="connsiteX2" fmla="*/ 3482729 w 4576594"/>
              <a:gd name="connsiteY2" fmla="*/ 1184275 h 4368800"/>
              <a:gd name="connsiteX3" fmla="*/ 4552950 w 4576594"/>
              <a:gd name="connsiteY3" fmla="*/ 2238375 h 4368800"/>
              <a:gd name="connsiteX4" fmla="*/ 2422525 w 4576594"/>
              <a:gd name="connsiteY4" fmla="*/ 4368800 h 4368800"/>
              <a:gd name="connsiteX5" fmla="*/ 0 w 4576594"/>
              <a:gd name="connsiteY5" fmla="*/ 4368800 h 4368800"/>
              <a:gd name="connsiteX6" fmla="*/ 2130425 w 4576594"/>
              <a:gd name="connsiteY6" fmla="*/ 2238375 h 4368800"/>
              <a:gd name="connsiteX7" fmla="*/ 0 w 4576594"/>
              <a:gd name="connsiteY7" fmla="*/ 107950 h 4368800"/>
              <a:gd name="connsiteX0" fmla="*/ 0 w 4574056"/>
              <a:gd name="connsiteY0" fmla="*/ 107950 h 4368800"/>
              <a:gd name="connsiteX1" fmla="*/ 2225675 w 4574056"/>
              <a:gd name="connsiteY1" fmla="*/ 0 h 4368800"/>
              <a:gd name="connsiteX2" fmla="*/ 3362079 w 4574056"/>
              <a:gd name="connsiteY2" fmla="*/ 1019175 h 4368800"/>
              <a:gd name="connsiteX3" fmla="*/ 4552950 w 4574056"/>
              <a:gd name="connsiteY3" fmla="*/ 2238375 h 4368800"/>
              <a:gd name="connsiteX4" fmla="*/ 2422525 w 4574056"/>
              <a:gd name="connsiteY4" fmla="*/ 4368800 h 4368800"/>
              <a:gd name="connsiteX5" fmla="*/ 0 w 4574056"/>
              <a:gd name="connsiteY5" fmla="*/ 4368800 h 4368800"/>
              <a:gd name="connsiteX6" fmla="*/ 2130425 w 4574056"/>
              <a:gd name="connsiteY6" fmla="*/ 2238375 h 4368800"/>
              <a:gd name="connsiteX7" fmla="*/ 0 w 4574056"/>
              <a:gd name="connsiteY7" fmla="*/ 107950 h 4368800"/>
              <a:gd name="connsiteX0" fmla="*/ 0 w 4574056"/>
              <a:gd name="connsiteY0" fmla="*/ 107950 h 4368800"/>
              <a:gd name="connsiteX1" fmla="*/ 1946029 w 4574056"/>
              <a:gd name="connsiteY1" fmla="*/ 15875 h 4368800"/>
              <a:gd name="connsiteX2" fmla="*/ 2225675 w 4574056"/>
              <a:gd name="connsiteY2" fmla="*/ 0 h 4368800"/>
              <a:gd name="connsiteX3" fmla="*/ 3362079 w 4574056"/>
              <a:gd name="connsiteY3" fmla="*/ 1019175 h 4368800"/>
              <a:gd name="connsiteX4" fmla="*/ 4552950 w 4574056"/>
              <a:gd name="connsiteY4" fmla="*/ 2238375 h 4368800"/>
              <a:gd name="connsiteX5" fmla="*/ 2422525 w 4574056"/>
              <a:gd name="connsiteY5" fmla="*/ 4368800 h 4368800"/>
              <a:gd name="connsiteX6" fmla="*/ 0 w 4574056"/>
              <a:gd name="connsiteY6" fmla="*/ 4368800 h 4368800"/>
              <a:gd name="connsiteX7" fmla="*/ 2130425 w 4574056"/>
              <a:gd name="connsiteY7" fmla="*/ 2238375 h 4368800"/>
              <a:gd name="connsiteX8" fmla="*/ 0 w 4574056"/>
              <a:gd name="connsiteY8" fmla="*/ 107950 h 4368800"/>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3614049"/>
              <a:gd name="connsiteY0" fmla="*/ 155575 h 4416425"/>
              <a:gd name="connsiteX1" fmla="*/ 1888879 w 3614049"/>
              <a:gd name="connsiteY1" fmla="*/ 0 h 4416425"/>
              <a:gd name="connsiteX2" fmla="*/ 2225675 w 3614049"/>
              <a:gd name="connsiteY2" fmla="*/ 47625 h 4416425"/>
              <a:gd name="connsiteX3" fmla="*/ 3362079 w 3614049"/>
              <a:gd name="connsiteY3" fmla="*/ 1066800 h 4416425"/>
              <a:gd name="connsiteX4" fmla="*/ 3441700 w 3614049"/>
              <a:gd name="connsiteY4" fmla="*/ 3448050 h 4416425"/>
              <a:gd name="connsiteX5" fmla="*/ 2422525 w 3614049"/>
              <a:gd name="connsiteY5" fmla="*/ 4416425 h 4416425"/>
              <a:gd name="connsiteX6" fmla="*/ 0 w 3614049"/>
              <a:gd name="connsiteY6" fmla="*/ 4416425 h 4416425"/>
              <a:gd name="connsiteX7" fmla="*/ 2130425 w 3614049"/>
              <a:gd name="connsiteY7" fmla="*/ 2286000 h 4416425"/>
              <a:gd name="connsiteX8" fmla="*/ 0 w 3614049"/>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2130425 w 4199688"/>
              <a:gd name="connsiteY7" fmla="*/ 228600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831975 w 4199688"/>
              <a:gd name="connsiteY7" fmla="*/ 227965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834779 w 4199688"/>
              <a:gd name="connsiteY8" fmla="*/ 1606551 h 4416425"/>
              <a:gd name="connsiteX9" fmla="*/ 0 w 4199688"/>
              <a:gd name="connsiteY9"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488829 w 4199688"/>
              <a:gd name="connsiteY8" fmla="*/ 1593851 h 4416425"/>
              <a:gd name="connsiteX9" fmla="*/ 0 w 4199688"/>
              <a:gd name="connsiteY9"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526929 w 4199688"/>
              <a:gd name="connsiteY8" fmla="*/ 21907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0 w 4199688"/>
              <a:gd name="connsiteY11" fmla="*/ 1555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476129 w 4199688"/>
              <a:gd name="connsiteY1" fmla="*/ 2794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9845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212151"/>
              <a:gd name="connsiteY0" fmla="*/ 574675 h 4416425"/>
              <a:gd name="connsiteX1" fmla="*/ 1361829 w 4212151"/>
              <a:gd name="connsiteY1" fmla="*/ 190501 h 4416425"/>
              <a:gd name="connsiteX2" fmla="*/ 1888879 w 4212151"/>
              <a:gd name="connsiteY2" fmla="*/ 0 h 4416425"/>
              <a:gd name="connsiteX3" fmla="*/ 2225675 w 4212151"/>
              <a:gd name="connsiteY3" fmla="*/ 47625 h 4416425"/>
              <a:gd name="connsiteX4" fmla="*/ 2574679 w 4212151"/>
              <a:gd name="connsiteY4" fmla="*/ 279401 h 4416425"/>
              <a:gd name="connsiteX5" fmla="*/ 3362079 w 4212151"/>
              <a:gd name="connsiteY5" fmla="*/ 1066800 h 4416425"/>
              <a:gd name="connsiteX6" fmla="*/ 3441700 w 4212151"/>
              <a:gd name="connsiteY6" fmla="*/ 3448050 h 4416425"/>
              <a:gd name="connsiteX7" fmla="*/ 2422525 w 4212151"/>
              <a:gd name="connsiteY7" fmla="*/ 4416425 h 4416425"/>
              <a:gd name="connsiteX8" fmla="*/ 0 w 4212151"/>
              <a:gd name="connsiteY8" fmla="*/ 4416425 h 4416425"/>
              <a:gd name="connsiteX9" fmla="*/ 1590675 w 4212151"/>
              <a:gd name="connsiteY9" fmla="*/ 2901950 h 4416425"/>
              <a:gd name="connsiteX10" fmla="*/ 1825379 w 4212151"/>
              <a:gd name="connsiteY10" fmla="*/ 2203451 h 4416425"/>
              <a:gd name="connsiteX11" fmla="*/ 1647579 w 4212151"/>
              <a:gd name="connsiteY11" fmla="*/ 1739901 h 4416425"/>
              <a:gd name="connsiteX12" fmla="*/ 1355479 w 4212151"/>
              <a:gd name="connsiteY12" fmla="*/ 1460501 h 4416425"/>
              <a:gd name="connsiteX13" fmla="*/ 1041400 w 4212151"/>
              <a:gd name="connsiteY13" fmla="*/ 574675 h 4416425"/>
              <a:gd name="connsiteX0" fmla="*/ 1041400 w 4003839"/>
              <a:gd name="connsiteY0" fmla="*/ 574675 h 4416425"/>
              <a:gd name="connsiteX1" fmla="*/ 1361829 w 4003839"/>
              <a:gd name="connsiteY1" fmla="*/ 190501 h 4416425"/>
              <a:gd name="connsiteX2" fmla="*/ 1888879 w 4003839"/>
              <a:gd name="connsiteY2" fmla="*/ 0 h 4416425"/>
              <a:gd name="connsiteX3" fmla="*/ 2225675 w 4003839"/>
              <a:gd name="connsiteY3" fmla="*/ 47625 h 4416425"/>
              <a:gd name="connsiteX4" fmla="*/ 2574679 w 4003839"/>
              <a:gd name="connsiteY4" fmla="*/ 279401 h 4416425"/>
              <a:gd name="connsiteX5" fmla="*/ 3362079 w 4003839"/>
              <a:gd name="connsiteY5" fmla="*/ 1066800 h 4416425"/>
              <a:gd name="connsiteX6" fmla="*/ 4003430 w 4003839"/>
              <a:gd name="connsiteY6" fmla="*/ 2870201 h 4416425"/>
              <a:gd name="connsiteX7" fmla="*/ 3441700 w 4003839"/>
              <a:gd name="connsiteY7" fmla="*/ 3448050 h 4416425"/>
              <a:gd name="connsiteX8" fmla="*/ 2422525 w 4003839"/>
              <a:gd name="connsiteY8" fmla="*/ 4416425 h 4416425"/>
              <a:gd name="connsiteX9" fmla="*/ 0 w 4003839"/>
              <a:gd name="connsiteY9" fmla="*/ 4416425 h 4416425"/>
              <a:gd name="connsiteX10" fmla="*/ 1590675 w 4003839"/>
              <a:gd name="connsiteY10" fmla="*/ 2901950 h 4416425"/>
              <a:gd name="connsiteX11" fmla="*/ 1825379 w 4003839"/>
              <a:gd name="connsiteY11" fmla="*/ 2203451 h 4416425"/>
              <a:gd name="connsiteX12" fmla="*/ 1647579 w 4003839"/>
              <a:gd name="connsiteY12" fmla="*/ 1739901 h 4416425"/>
              <a:gd name="connsiteX13" fmla="*/ 1355479 w 4003839"/>
              <a:gd name="connsiteY13" fmla="*/ 1460501 h 4416425"/>
              <a:gd name="connsiteX14" fmla="*/ 1041400 w 4003839"/>
              <a:gd name="connsiteY14" fmla="*/ 574675 h 4416425"/>
              <a:gd name="connsiteX0" fmla="*/ 1041400 w 4187841"/>
              <a:gd name="connsiteY0" fmla="*/ 574675 h 4416425"/>
              <a:gd name="connsiteX1" fmla="*/ 1361829 w 4187841"/>
              <a:gd name="connsiteY1" fmla="*/ 190501 h 4416425"/>
              <a:gd name="connsiteX2" fmla="*/ 1888879 w 4187841"/>
              <a:gd name="connsiteY2" fmla="*/ 0 h 4416425"/>
              <a:gd name="connsiteX3" fmla="*/ 2225675 w 4187841"/>
              <a:gd name="connsiteY3" fmla="*/ 47625 h 4416425"/>
              <a:gd name="connsiteX4" fmla="*/ 2574679 w 4187841"/>
              <a:gd name="connsiteY4" fmla="*/ 279401 h 4416425"/>
              <a:gd name="connsiteX5" fmla="*/ 3362079 w 4187841"/>
              <a:gd name="connsiteY5" fmla="*/ 1066800 h 4416425"/>
              <a:gd name="connsiteX6" fmla="*/ 4187580 w 4187841"/>
              <a:gd name="connsiteY6" fmla="*/ 2279651 h 4416425"/>
              <a:gd name="connsiteX7" fmla="*/ 3441700 w 4187841"/>
              <a:gd name="connsiteY7" fmla="*/ 3448050 h 4416425"/>
              <a:gd name="connsiteX8" fmla="*/ 2422525 w 4187841"/>
              <a:gd name="connsiteY8" fmla="*/ 4416425 h 4416425"/>
              <a:gd name="connsiteX9" fmla="*/ 0 w 4187841"/>
              <a:gd name="connsiteY9" fmla="*/ 4416425 h 4416425"/>
              <a:gd name="connsiteX10" fmla="*/ 1590675 w 4187841"/>
              <a:gd name="connsiteY10" fmla="*/ 2901950 h 4416425"/>
              <a:gd name="connsiteX11" fmla="*/ 1825379 w 4187841"/>
              <a:gd name="connsiteY11" fmla="*/ 2203451 h 4416425"/>
              <a:gd name="connsiteX12" fmla="*/ 1647579 w 4187841"/>
              <a:gd name="connsiteY12" fmla="*/ 1739901 h 4416425"/>
              <a:gd name="connsiteX13" fmla="*/ 1355479 w 4187841"/>
              <a:gd name="connsiteY13" fmla="*/ 1460501 h 4416425"/>
              <a:gd name="connsiteX14" fmla="*/ 1041400 w 4187841"/>
              <a:gd name="connsiteY14" fmla="*/ 574675 h 4416425"/>
              <a:gd name="connsiteX0" fmla="*/ 1041400 w 4200656"/>
              <a:gd name="connsiteY0" fmla="*/ 574675 h 4416425"/>
              <a:gd name="connsiteX1" fmla="*/ 1361829 w 4200656"/>
              <a:gd name="connsiteY1" fmla="*/ 190501 h 4416425"/>
              <a:gd name="connsiteX2" fmla="*/ 1888879 w 4200656"/>
              <a:gd name="connsiteY2" fmla="*/ 0 h 4416425"/>
              <a:gd name="connsiteX3" fmla="*/ 2225675 w 4200656"/>
              <a:gd name="connsiteY3" fmla="*/ 47625 h 4416425"/>
              <a:gd name="connsiteX4" fmla="*/ 2574679 w 4200656"/>
              <a:gd name="connsiteY4" fmla="*/ 279401 h 4416425"/>
              <a:gd name="connsiteX5" fmla="*/ 3362079 w 4200656"/>
              <a:gd name="connsiteY5" fmla="*/ 1066800 h 4416425"/>
              <a:gd name="connsiteX6" fmla="*/ 3876430 w 4200656"/>
              <a:gd name="connsiteY6" fmla="*/ 1714501 h 4416425"/>
              <a:gd name="connsiteX7" fmla="*/ 4187580 w 4200656"/>
              <a:gd name="connsiteY7" fmla="*/ 2279651 h 4416425"/>
              <a:gd name="connsiteX8" fmla="*/ 3441700 w 4200656"/>
              <a:gd name="connsiteY8" fmla="*/ 3448050 h 4416425"/>
              <a:gd name="connsiteX9" fmla="*/ 2422525 w 4200656"/>
              <a:gd name="connsiteY9" fmla="*/ 4416425 h 4416425"/>
              <a:gd name="connsiteX10" fmla="*/ 0 w 4200656"/>
              <a:gd name="connsiteY10" fmla="*/ 4416425 h 4416425"/>
              <a:gd name="connsiteX11" fmla="*/ 1590675 w 4200656"/>
              <a:gd name="connsiteY11" fmla="*/ 2901950 h 4416425"/>
              <a:gd name="connsiteX12" fmla="*/ 1825379 w 4200656"/>
              <a:gd name="connsiteY12" fmla="*/ 2203451 h 4416425"/>
              <a:gd name="connsiteX13" fmla="*/ 1647579 w 4200656"/>
              <a:gd name="connsiteY13" fmla="*/ 1739901 h 4416425"/>
              <a:gd name="connsiteX14" fmla="*/ 1355479 w 4200656"/>
              <a:gd name="connsiteY14" fmla="*/ 1460501 h 4416425"/>
              <a:gd name="connsiteX15" fmla="*/ 1041400 w 4200656"/>
              <a:gd name="connsiteY15" fmla="*/ 574675 h 4416425"/>
              <a:gd name="connsiteX0" fmla="*/ 1041400 w 4204890"/>
              <a:gd name="connsiteY0" fmla="*/ 574675 h 4416425"/>
              <a:gd name="connsiteX1" fmla="*/ 1361829 w 4204890"/>
              <a:gd name="connsiteY1" fmla="*/ 190501 h 4416425"/>
              <a:gd name="connsiteX2" fmla="*/ 1888879 w 4204890"/>
              <a:gd name="connsiteY2" fmla="*/ 0 h 4416425"/>
              <a:gd name="connsiteX3" fmla="*/ 2225675 w 4204890"/>
              <a:gd name="connsiteY3" fmla="*/ 47625 h 4416425"/>
              <a:gd name="connsiteX4" fmla="*/ 2574679 w 4204890"/>
              <a:gd name="connsiteY4" fmla="*/ 279401 h 4416425"/>
              <a:gd name="connsiteX5" fmla="*/ 3362079 w 4204890"/>
              <a:gd name="connsiteY5" fmla="*/ 1066800 h 4416425"/>
              <a:gd name="connsiteX6" fmla="*/ 3952630 w 4204890"/>
              <a:gd name="connsiteY6" fmla="*/ 1663701 h 4416425"/>
              <a:gd name="connsiteX7" fmla="*/ 4187580 w 4204890"/>
              <a:gd name="connsiteY7" fmla="*/ 2279651 h 4416425"/>
              <a:gd name="connsiteX8" fmla="*/ 3441700 w 4204890"/>
              <a:gd name="connsiteY8" fmla="*/ 3448050 h 4416425"/>
              <a:gd name="connsiteX9" fmla="*/ 2422525 w 4204890"/>
              <a:gd name="connsiteY9" fmla="*/ 4416425 h 4416425"/>
              <a:gd name="connsiteX10" fmla="*/ 0 w 4204890"/>
              <a:gd name="connsiteY10" fmla="*/ 4416425 h 4416425"/>
              <a:gd name="connsiteX11" fmla="*/ 1590675 w 4204890"/>
              <a:gd name="connsiteY11" fmla="*/ 2901950 h 4416425"/>
              <a:gd name="connsiteX12" fmla="*/ 1825379 w 4204890"/>
              <a:gd name="connsiteY12" fmla="*/ 2203451 h 4416425"/>
              <a:gd name="connsiteX13" fmla="*/ 1647579 w 4204890"/>
              <a:gd name="connsiteY13" fmla="*/ 1739901 h 4416425"/>
              <a:gd name="connsiteX14" fmla="*/ 1355479 w 4204890"/>
              <a:gd name="connsiteY14" fmla="*/ 1460501 h 4416425"/>
              <a:gd name="connsiteX15" fmla="*/ 1041400 w 4204890"/>
              <a:gd name="connsiteY15" fmla="*/ 574675 h 4416425"/>
              <a:gd name="connsiteX0" fmla="*/ 1041400 w 4204890"/>
              <a:gd name="connsiteY0" fmla="*/ 574675 h 4416425"/>
              <a:gd name="connsiteX1" fmla="*/ 1361829 w 4204890"/>
              <a:gd name="connsiteY1" fmla="*/ 190501 h 4416425"/>
              <a:gd name="connsiteX2" fmla="*/ 1888879 w 4204890"/>
              <a:gd name="connsiteY2" fmla="*/ 0 h 4416425"/>
              <a:gd name="connsiteX3" fmla="*/ 2225675 w 4204890"/>
              <a:gd name="connsiteY3" fmla="*/ 47625 h 4416425"/>
              <a:gd name="connsiteX4" fmla="*/ 2574679 w 4204890"/>
              <a:gd name="connsiteY4" fmla="*/ 279401 h 4416425"/>
              <a:gd name="connsiteX5" fmla="*/ 3362079 w 4204890"/>
              <a:gd name="connsiteY5" fmla="*/ 1066800 h 4416425"/>
              <a:gd name="connsiteX6" fmla="*/ 3952630 w 4204890"/>
              <a:gd name="connsiteY6" fmla="*/ 1663701 h 4416425"/>
              <a:gd name="connsiteX7" fmla="*/ 4187580 w 4204890"/>
              <a:gd name="connsiteY7" fmla="*/ 2279651 h 4416425"/>
              <a:gd name="connsiteX8" fmla="*/ 3441700 w 4204890"/>
              <a:gd name="connsiteY8" fmla="*/ 3448050 h 4416425"/>
              <a:gd name="connsiteX9" fmla="*/ 2422525 w 4204890"/>
              <a:gd name="connsiteY9" fmla="*/ 4416425 h 4416425"/>
              <a:gd name="connsiteX10" fmla="*/ 0 w 4204890"/>
              <a:gd name="connsiteY10" fmla="*/ 4416425 h 4416425"/>
              <a:gd name="connsiteX11" fmla="*/ 1590675 w 4204890"/>
              <a:gd name="connsiteY11" fmla="*/ 2901950 h 4416425"/>
              <a:gd name="connsiteX12" fmla="*/ 1825379 w 4204890"/>
              <a:gd name="connsiteY12" fmla="*/ 2203451 h 4416425"/>
              <a:gd name="connsiteX13" fmla="*/ 1647579 w 4204890"/>
              <a:gd name="connsiteY13" fmla="*/ 1739901 h 4416425"/>
              <a:gd name="connsiteX14" fmla="*/ 1355479 w 4204890"/>
              <a:gd name="connsiteY14" fmla="*/ 1460501 h 4416425"/>
              <a:gd name="connsiteX15" fmla="*/ 1041400 w 4204890"/>
              <a:gd name="connsiteY15" fmla="*/ 574675 h 4416425"/>
              <a:gd name="connsiteX0" fmla="*/ 1041400 w 4203672"/>
              <a:gd name="connsiteY0" fmla="*/ 574675 h 4416425"/>
              <a:gd name="connsiteX1" fmla="*/ 1361829 w 4203672"/>
              <a:gd name="connsiteY1" fmla="*/ 190501 h 4416425"/>
              <a:gd name="connsiteX2" fmla="*/ 1888879 w 4203672"/>
              <a:gd name="connsiteY2" fmla="*/ 0 h 4416425"/>
              <a:gd name="connsiteX3" fmla="*/ 2225675 w 4203672"/>
              <a:gd name="connsiteY3" fmla="*/ 47625 h 4416425"/>
              <a:gd name="connsiteX4" fmla="*/ 2574679 w 4203672"/>
              <a:gd name="connsiteY4" fmla="*/ 279401 h 4416425"/>
              <a:gd name="connsiteX5" fmla="*/ 3362079 w 4203672"/>
              <a:gd name="connsiteY5" fmla="*/ 1066800 h 4416425"/>
              <a:gd name="connsiteX6" fmla="*/ 3952630 w 4203672"/>
              <a:gd name="connsiteY6" fmla="*/ 1663701 h 4416425"/>
              <a:gd name="connsiteX7" fmla="*/ 4187580 w 4203672"/>
              <a:gd name="connsiteY7" fmla="*/ 2279651 h 4416425"/>
              <a:gd name="connsiteX8" fmla="*/ 3441700 w 4203672"/>
              <a:gd name="connsiteY8" fmla="*/ 3448050 h 4416425"/>
              <a:gd name="connsiteX9" fmla="*/ 2422525 w 4203672"/>
              <a:gd name="connsiteY9" fmla="*/ 4416425 h 4416425"/>
              <a:gd name="connsiteX10" fmla="*/ 0 w 4203672"/>
              <a:gd name="connsiteY10" fmla="*/ 4416425 h 4416425"/>
              <a:gd name="connsiteX11" fmla="*/ 1590675 w 4203672"/>
              <a:gd name="connsiteY11" fmla="*/ 2901950 h 4416425"/>
              <a:gd name="connsiteX12" fmla="*/ 1825379 w 4203672"/>
              <a:gd name="connsiteY12" fmla="*/ 2203451 h 4416425"/>
              <a:gd name="connsiteX13" fmla="*/ 1647579 w 4203672"/>
              <a:gd name="connsiteY13" fmla="*/ 1739901 h 4416425"/>
              <a:gd name="connsiteX14" fmla="*/ 1355479 w 4203672"/>
              <a:gd name="connsiteY14" fmla="*/ 1460501 h 4416425"/>
              <a:gd name="connsiteX15" fmla="*/ 1041400 w 4203672"/>
              <a:gd name="connsiteY15"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3441700 w 4191105"/>
              <a:gd name="connsiteY8" fmla="*/ 3448050 h 4416425"/>
              <a:gd name="connsiteX9" fmla="*/ 2422525 w 4191105"/>
              <a:gd name="connsiteY9" fmla="*/ 4416425 h 4416425"/>
              <a:gd name="connsiteX10" fmla="*/ 0 w 4191105"/>
              <a:gd name="connsiteY10" fmla="*/ 4416425 h 4416425"/>
              <a:gd name="connsiteX11" fmla="*/ 1590675 w 4191105"/>
              <a:gd name="connsiteY11" fmla="*/ 2901950 h 4416425"/>
              <a:gd name="connsiteX12" fmla="*/ 1825379 w 4191105"/>
              <a:gd name="connsiteY12" fmla="*/ 2203451 h 4416425"/>
              <a:gd name="connsiteX13" fmla="*/ 1647579 w 4191105"/>
              <a:gd name="connsiteY13" fmla="*/ 1739901 h 4416425"/>
              <a:gd name="connsiteX14" fmla="*/ 1355479 w 4191105"/>
              <a:gd name="connsiteY14" fmla="*/ 1460501 h 4416425"/>
              <a:gd name="connsiteX15" fmla="*/ 1041400 w 4191105"/>
              <a:gd name="connsiteY15"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3971680 w 4191105"/>
              <a:gd name="connsiteY8" fmla="*/ 2743201 h 4416425"/>
              <a:gd name="connsiteX9" fmla="*/ 3441700 w 4191105"/>
              <a:gd name="connsiteY9" fmla="*/ 3448050 h 4416425"/>
              <a:gd name="connsiteX10" fmla="*/ 2422525 w 4191105"/>
              <a:gd name="connsiteY10" fmla="*/ 4416425 h 4416425"/>
              <a:gd name="connsiteX11" fmla="*/ 0 w 4191105"/>
              <a:gd name="connsiteY11" fmla="*/ 4416425 h 4416425"/>
              <a:gd name="connsiteX12" fmla="*/ 1590675 w 4191105"/>
              <a:gd name="connsiteY12" fmla="*/ 2901950 h 4416425"/>
              <a:gd name="connsiteX13" fmla="*/ 1825379 w 4191105"/>
              <a:gd name="connsiteY13" fmla="*/ 2203451 h 4416425"/>
              <a:gd name="connsiteX14" fmla="*/ 1647579 w 4191105"/>
              <a:gd name="connsiteY14" fmla="*/ 1739901 h 4416425"/>
              <a:gd name="connsiteX15" fmla="*/ 1355479 w 4191105"/>
              <a:gd name="connsiteY15" fmla="*/ 1460501 h 4416425"/>
              <a:gd name="connsiteX16" fmla="*/ 1041400 w 4191105"/>
              <a:gd name="connsiteY16"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4035180 w 4191105"/>
              <a:gd name="connsiteY8" fmla="*/ 2819401 h 4416425"/>
              <a:gd name="connsiteX9" fmla="*/ 3441700 w 4191105"/>
              <a:gd name="connsiteY9" fmla="*/ 3448050 h 4416425"/>
              <a:gd name="connsiteX10" fmla="*/ 2422525 w 4191105"/>
              <a:gd name="connsiteY10" fmla="*/ 4416425 h 4416425"/>
              <a:gd name="connsiteX11" fmla="*/ 0 w 4191105"/>
              <a:gd name="connsiteY11" fmla="*/ 4416425 h 4416425"/>
              <a:gd name="connsiteX12" fmla="*/ 1590675 w 4191105"/>
              <a:gd name="connsiteY12" fmla="*/ 2901950 h 4416425"/>
              <a:gd name="connsiteX13" fmla="*/ 1825379 w 4191105"/>
              <a:gd name="connsiteY13" fmla="*/ 2203451 h 4416425"/>
              <a:gd name="connsiteX14" fmla="*/ 1647579 w 4191105"/>
              <a:gd name="connsiteY14" fmla="*/ 1739901 h 4416425"/>
              <a:gd name="connsiteX15" fmla="*/ 1355479 w 4191105"/>
              <a:gd name="connsiteY15" fmla="*/ 1460501 h 4416425"/>
              <a:gd name="connsiteX16" fmla="*/ 1041400 w 4191105"/>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4035180 w 4191237"/>
              <a:gd name="connsiteY8" fmla="*/ 28194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4035180 w 4191237"/>
              <a:gd name="connsiteY8" fmla="*/ 28194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838278 w 3172386"/>
              <a:gd name="connsiteY12" fmla="*/ 418465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393778 w 3172386"/>
              <a:gd name="connsiteY13" fmla="*/ 385445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996 w 3163824"/>
              <a:gd name="connsiteY0" fmla="*/ 633232 h 4575175"/>
              <a:gd name="connsiteX1" fmla="*/ 334416 w 3163824"/>
              <a:gd name="connsiteY1" fmla="*/ 190501 h 4575175"/>
              <a:gd name="connsiteX2" fmla="*/ 861466 w 3163824"/>
              <a:gd name="connsiteY2" fmla="*/ 0 h 4575175"/>
              <a:gd name="connsiteX3" fmla="*/ 1198262 w 3163824"/>
              <a:gd name="connsiteY3" fmla="*/ 47625 h 4575175"/>
              <a:gd name="connsiteX4" fmla="*/ 1547266 w 3163824"/>
              <a:gd name="connsiteY4" fmla="*/ 279401 h 4575175"/>
              <a:gd name="connsiteX5" fmla="*/ 2334666 w 3163824"/>
              <a:gd name="connsiteY5" fmla="*/ 1066800 h 4575175"/>
              <a:gd name="connsiteX6" fmla="*/ 2925217 w 3163824"/>
              <a:gd name="connsiteY6" fmla="*/ 1663701 h 4575175"/>
              <a:gd name="connsiteX7" fmla="*/ 3160167 w 3163824"/>
              <a:gd name="connsiteY7" fmla="*/ 2279651 h 4575175"/>
              <a:gd name="connsiteX8" fmla="*/ 2950617 w 3163824"/>
              <a:gd name="connsiteY8" fmla="*/ 2882901 h 4575175"/>
              <a:gd name="connsiteX9" fmla="*/ 2414287 w 3163824"/>
              <a:gd name="connsiteY9" fmla="*/ 3448050 h 4575175"/>
              <a:gd name="connsiteX10" fmla="*/ 1395112 w 3163824"/>
              <a:gd name="connsiteY10" fmla="*/ 4416425 h 4575175"/>
              <a:gd name="connsiteX11" fmla="*/ 915687 w 3163824"/>
              <a:gd name="connsiteY11" fmla="*/ 4575175 h 4575175"/>
              <a:gd name="connsiteX12" fmla="*/ 315366 w 3163824"/>
              <a:gd name="connsiteY12" fmla="*/ 4292601 h 4575175"/>
              <a:gd name="connsiteX13" fmla="*/ 67716 w 3163824"/>
              <a:gd name="connsiteY13" fmla="*/ 3822701 h 4575175"/>
              <a:gd name="connsiteX14" fmla="*/ 213766 w 3163824"/>
              <a:gd name="connsiteY14" fmla="*/ 3309938 h 4575175"/>
              <a:gd name="connsiteX15" fmla="*/ 563262 w 3163824"/>
              <a:gd name="connsiteY15" fmla="*/ 2901950 h 4575175"/>
              <a:gd name="connsiteX16" fmla="*/ 797966 w 3163824"/>
              <a:gd name="connsiteY16" fmla="*/ 2203451 h 4575175"/>
              <a:gd name="connsiteX17" fmla="*/ 620166 w 3163824"/>
              <a:gd name="connsiteY17" fmla="*/ 1739901 h 4575175"/>
              <a:gd name="connsiteX18" fmla="*/ 328066 w 3163824"/>
              <a:gd name="connsiteY18" fmla="*/ 1460501 h 4575175"/>
              <a:gd name="connsiteX19" fmla="*/ 22996 w 3163824"/>
              <a:gd name="connsiteY19" fmla="*/ 633232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28727 w 3172385"/>
              <a:gd name="connsiteY17" fmla="*/ 1739901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28727 w 3172385"/>
              <a:gd name="connsiteY17" fmla="*/ 1739901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597196 w 3172385"/>
              <a:gd name="connsiteY17" fmla="*/ 1793954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33231 w 3172385"/>
              <a:gd name="connsiteY17" fmla="*/ 1753414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33231 w 3172385"/>
              <a:gd name="connsiteY17" fmla="*/ 1753414 h 4575175"/>
              <a:gd name="connsiteX18" fmla="*/ 336627 w 3172385"/>
              <a:gd name="connsiteY18" fmla="*/ 1460501 h 4575175"/>
              <a:gd name="connsiteX19" fmla="*/ 22548 w 3172385"/>
              <a:gd name="connsiteY19" fmla="*/ 606206 h 4575175"/>
              <a:gd name="connsiteX0" fmla="*/ 22332 w 3172169"/>
              <a:gd name="connsiteY0" fmla="*/ 606206 h 4575175"/>
              <a:gd name="connsiteX1" fmla="*/ 342761 w 3172169"/>
              <a:gd name="connsiteY1" fmla="*/ 190501 h 4575175"/>
              <a:gd name="connsiteX2" fmla="*/ 869811 w 3172169"/>
              <a:gd name="connsiteY2" fmla="*/ 0 h 4575175"/>
              <a:gd name="connsiteX3" fmla="*/ 1206607 w 3172169"/>
              <a:gd name="connsiteY3" fmla="*/ 47625 h 4575175"/>
              <a:gd name="connsiteX4" fmla="*/ 1555611 w 3172169"/>
              <a:gd name="connsiteY4" fmla="*/ 279401 h 4575175"/>
              <a:gd name="connsiteX5" fmla="*/ 2343011 w 3172169"/>
              <a:gd name="connsiteY5" fmla="*/ 1066800 h 4575175"/>
              <a:gd name="connsiteX6" fmla="*/ 2933562 w 3172169"/>
              <a:gd name="connsiteY6" fmla="*/ 1663701 h 4575175"/>
              <a:gd name="connsiteX7" fmla="*/ 3168512 w 3172169"/>
              <a:gd name="connsiteY7" fmla="*/ 2279651 h 4575175"/>
              <a:gd name="connsiteX8" fmla="*/ 2958962 w 3172169"/>
              <a:gd name="connsiteY8" fmla="*/ 2882901 h 4575175"/>
              <a:gd name="connsiteX9" fmla="*/ 2422632 w 3172169"/>
              <a:gd name="connsiteY9" fmla="*/ 3448050 h 4575175"/>
              <a:gd name="connsiteX10" fmla="*/ 1403457 w 3172169"/>
              <a:gd name="connsiteY10" fmla="*/ 4416425 h 4575175"/>
              <a:gd name="connsiteX11" fmla="*/ 924032 w 3172169"/>
              <a:gd name="connsiteY11" fmla="*/ 4575175 h 4575175"/>
              <a:gd name="connsiteX12" fmla="*/ 323711 w 3172169"/>
              <a:gd name="connsiteY12" fmla="*/ 4292601 h 4575175"/>
              <a:gd name="connsiteX13" fmla="*/ 76061 w 3172169"/>
              <a:gd name="connsiteY13" fmla="*/ 3822701 h 4575175"/>
              <a:gd name="connsiteX14" fmla="*/ 222111 w 3172169"/>
              <a:gd name="connsiteY14" fmla="*/ 3309938 h 4575175"/>
              <a:gd name="connsiteX15" fmla="*/ 571607 w 3172169"/>
              <a:gd name="connsiteY15" fmla="*/ 2901950 h 4575175"/>
              <a:gd name="connsiteX16" fmla="*/ 806311 w 3172169"/>
              <a:gd name="connsiteY16" fmla="*/ 2203451 h 4575175"/>
              <a:gd name="connsiteX17" fmla="*/ 633015 w 3172169"/>
              <a:gd name="connsiteY17" fmla="*/ 1753414 h 4575175"/>
              <a:gd name="connsiteX18" fmla="*/ 340915 w 3172169"/>
              <a:gd name="connsiteY18" fmla="*/ 1469510 h 4575175"/>
              <a:gd name="connsiteX19" fmla="*/ 22332 w 3172169"/>
              <a:gd name="connsiteY19" fmla="*/ 606206 h 4575175"/>
              <a:gd name="connsiteX0" fmla="*/ 22747 w 3172584"/>
              <a:gd name="connsiteY0" fmla="*/ 606206 h 4575175"/>
              <a:gd name="connsiteX1" fmla="*/ 343176 w 3172584"/>
              <a:gd name="connsiteY1" fmla="*/ 190501 h 4575175"/>
              <a:gd name="connsiteX2" fmla="*/ 870226 w 3172584"/>
              <a:gd name="connsiteY2" fmla="*/ 0 h 4575175"/>
              <a:gd name="connsiteX3" fmla="*/ 1207022 w 3172584"/>
              <a:gd name="connsiteY3" fmla="*/ 47625 h 4575175"/>
              <a:gd name="connsiteX4" fmla="*/ 1556026 w 3172584"/>
              <a:gd name="connsiteY4" fmla="*/ 279401 h 4575175"/>
              <a:gd name="connsiteX5" fmla="*/ 2343426 w 3172584"/>
              <a:gd name="connsiteY5" fmla="*/ 1066800 h 4575175"/>
              <a:gd name="connsiteX6" fmla="*/ 2933977 w 3172584"/>
              <a:gd name="connsiteY6" fmla="*/ 1663701 h 4575175"/>
              <a:gd name="connsiteX7" fmla="*/ 3168927 w 3172584"/>
              <a:gd name="connsiteY7" fmla="*/ 2279651 h 4575175"/>
              <a:gd name="connsiteX8" fmla="*/ 2959377 w 3172584"/>
              <a:gd name="connsiteY8" fmla="*/ 2882901 h 4575175"/>
              <a:gd name="connsiteX9" fmla="*/ 2423047 w 3172584"/>
              <a:gd name="connsiteY9" fmla="*/ 3448050 h 4575175"/>
              <a:gd name="connsiteX10" fmla="*/ 1403872 w 3172584"/>
              <a:gd name="connsiteY10" fmla="*/ 4416425 h 4575175"/>
              <a:gd name="connsiteX11" fmla="*/ 924447 w 3172584"/>
              <a:gd name="connsiteY11" fmla="*/ 4575175 h 4575175"/>
              <a:gd name="connsiteX12" fmla="*/ 324126 w 3172584"/>
              <a:gd name="connsiteY12" fmla="*/ 4292601 h 4575175"/>
              <a:gd name="connsiteX13" fmla="*/ 76476 w 3172584"/>
              <a:gd name="connsiteY13" fmla="*/ 3822701 h 4575175"/>
              <a:gd name="connsiteX14" fmla="*/ 222526 w 3172584"/>
              <a:gd name="connsiteY14" fmla="*/ 3309938 h 4575175"/>
              <a:gd name="connsiteX15" fmla="*/ 572022 w 3172584"/>
              <a:gd name="connsiteY15" fmla="*/ 2901950 h 4575175"/>
              <a:gd name="connsiteX16" fmla="*/ 806726 w 3172584"/>
              <a:gd name="connsiteY16" fmla="*/ 2203451 h 4575175"/>
              <a:gd name="connsiteX17" fmla="*/ 633430 w 3172584"/>
              <a:gd name="connsiteY17" fmla="*/ 1753414 h 4575175"/>
              <a:gd name="connsiteX18" fmla="*/ 341330 w 3172584"/>
              <a:gd name="connsiteY18" fmla="*/ 1469510 h 4575175"/>
              <a:gd name="connsiteX19" fmla="*/ 22747 w 3172584"/>
              <a:gd name="connsiteY19" fmla="*/ 606206 h 4575175"/>
              <a:gd name="connsiteX0" fmla="*/ 21541 w 3171378"/>
              <a:gd name="connsiteY0" fmla="*/ 606206 h 4575175"/>
              <a:gd name="connsiteX1" fmla="*/ 341970 w 3171378"/>
              <a:gd name="connsiteY1" fmla="*/ 190501 h 4575175"/>
              <a:gd name="connsiteX2" fmla="*/ 869020 w 3171378"/>
              <a:gd name="connsiteY2" fmla="*/ 0 h 4575175"/>
              <a:gd name="connsiteX3" fmla="*/ 1205816 w 3171378"/>
              <a:gd name="connsiteY3" fmla="*/ 47625 h 4575175"/>
              <a:gd name="connsiteX4" fmla="*/ 1554820 w 3171378"/>
              <a:gd name="connsiteY4" fmla="*/ 279401 h 4575175"/>
              <a:gd name="connsiteX5" fmla="*/ 2342220 w 3171378"/>
              <a:gd name="connsiteY5" fmla="*/ 1066800 h 4575175"/>
              <a:gd name="connsiteX6" fmla="*/ 2932771 w 3171378"/>
              <a:gd name="connsiteY6" fmla="*/ 1663701 h 4575175"/>
              <a:gd name="connsiteX7" fmla="*/ 3167721 w 3171378"/>
              <a:gd name="connsiteY7" fmla="*/ 2279651 h 4575175"/>
              <a:gd name="connsiteX8" fmla="*/ 2958171 w 3171378"/>
              <a:gd name="connsiteY8" fmla="*/ 2882901 h 4575175"/>
              <a:gd name="connsiteX9" fmla="*/ 2421841 w 3171378"/>
              <a:gd name="connsiteY9" fmla="*/ 3448050 h 4575175"/>
              <a:gd name="connsiteX10" fmla="*/ 1402666 w 3171378"/>
              <a:gd name="connsiteY10" fmla="*/ 4416425 h 4575175"/>
              <a:gd name="connsiteX11" fmla="*/ 923241 w 3171378"/>
              <a:gd name="connsiteY11" fmla="*/ 4575175 h 4575175"/>
              <a:gd name="connsiteX12" fmla="*/ 322920 w 3171378"/>
              <a:gd name="connsiteY12" fmla="*/ 4292601 h 4575175"/>
              <a:gd name="connsiteX13" fmla="*/ 75270 w 3171378"/>
              <a:gd name="connsiteY13" fmla="*/ 3822701 h 4575175"/>
              <a:gd name="connsiteX14" fmla="*/ 221320 w 3171378"/>
              <a:gd name="connsiteY14" fmla="*/ 3309938 h 4575175"/>
              <a:gd name="connsiteX15" fmla="*/ 570816 w 3171378"/>
              <a:gd name="connsiteY15" fmla="*/ 2901950 h 4575175"/>
              <a:gd name="connsiteX16" fmla="*/ 805520 w 3171378"/>
              <a:gd name="connsiteY16" fmla="*/ 2203451 h 4575175"/>
              <a:gd name="connsiteX17" fmla="*/ 632224 w 3171378"/>
              <a:gd name="connsiteY17" fmla="*/ 1753414 h 4575175"/>
              <a:gd name="connsiteX18" fmla="*/ 340124 w 3171378"/>
              <a:gd name="connsiteY18" fmla="*/ 1469510 h 4575175"/>
              <a:gd name="connsiteX19" fmla="*/ 21541 w 3171378"/>
              <a:gd name="connsiteY19" fmla="*/ 606206 h 4575175"/>
              <a:gd name="connsiteX0" fmla="*/ 7707 w 3157544"/>
              <a:gd name="connsiteY0" fmla="*/ 606206 h 4575175"/>
              <a:gd name="connsiteX1" fmla="*/ 328136 w 3157544"/>
              <a:gd name="connsiteY1" fmla="*/ 190501 h 4575175"/>
              <a:gd name="connsiteX2" fmla="*/ 855186 w 3157544"/>
              <a:gd name="connsiteY2" fmla="*/ 0 h 4575175"/>
              <a:gd name="connsiteX3" fmla="*/ 1191982 w 3157544"/>
              <a:gd name="connsiteY3" fmla="*/ 47625 h 4575175"/>
              <a:gd name="connsiteX4" fmla="*/ 1540986 w 3157544"/>
              <a:gd name="connsiteY4" fmla="*/ 279401 h 4575175"/>
              <a:gd name="connsiteX5" fmla="*/ 2328386 w 3157544"/>
              <a:gd name="connsiteY5" fmla="*/ 1066800 h 4575175"/>
              <a:gd name="connsiteX6" fmla="*/ 2918937 w 3157544"/>
              <a:gd name="connsiteY6" fmla="*/ 1663701 h 4575175"/>
              <a:gd name="connsiteX7" fmla="*/ 3153887 w 3157544"/>
              <a:gd name="connsiteY7" fmla="*/ 2279651 h 4575175"/>
              <a:gd name="connsiteX8" fmla="*/ 2944337 w 3157544"/>
              <a:gd name="connsiteY8" fmla="*/ 2882901 h 4575175"/>
              <a:gd name="connsiteX9" fmla="*/ 2408007 w 3157544"/>
              <a:gd name="connsiteY9" fmla="*/ 3448050 h 4575175"/>
              <a:gd name="connsiteX10" fmla="*/ 1388832 w 3157544"/>
              <a:gd name="connsiteY10" fmla="*/ 4416425 h 4575175"/>
              <a:gd name="connsiteX11" fmla="*/ 909407 w 3157544"/>
              <a:gd name="connsiteY11" fmla="*/ 4575175 h 4575175"/>
              <a:gd name="connsiteX12" fmla="*/ 309086 w 3157544"/>
              <a:gd name="connsiteY12" fmla="*/ 4292601 h 4575175"/>
              <a:gd name="connsiteX13" fmla="*/ 61436 w 3157544"/>
              <a:gd name="connsiteY13" fmla="*/ 3822701 h 4575175"/>
              <a:gd name="connsiteX14" fmla="*/ 207486 w 3157544"/>
              <a:gd name="connsiteY14" fmla="*/ 3309938 h 4575175"/>
              <a:gd name="connsiteX15" fmla="*/ 556982 w 3157544"/>
              <a:gd name="connsiteY15" fmla="*/ 2901950 h 4575175"/>
              <a:gd name="connsiteX16" fmla="*/ 791686 w 3157544"/>
              <a:gd name="connsiteY16" fmla="*/ 2203451 h 4575175"/>
              <a:gd name="connsiteX17" fmla="*/ 618390 w 3157544"/>
              <a:gd name="connsiteY17" fmla="*/ 1753414 h 4575175"/>
              <a:gd name="connsiteX18" fmla="*/ 326290 w 3157544"/>
              <a:gd name="connsiteY18" fmla="*/ 1469510 h 4575175"/>
              <a:gd name="connsiteX19" fmla="*/ 118243 w 3157544"/>
              <a:gd name="connsiteY19" fmla="*/ 1272964 h 4575175"/>
              <a:gd name="connsiteX20" fmla="*/ 7707 w 3157544"/>
              <a:gd name="connsiteY20" fmla="*/ 606206 h 4575175"/>
              <a:gd name="connsiteX0" fmla="*/ 7180 w 3157017"/>
              <a:gd name="connsiteY0" fmla="*/ 606206 h 4575175"/>
              <a:gd name="connsiteX1" fmla="*/ 327609 w 3157017"/>
              <a:gd name="connsiteY1" fmla="*/ 190501 h 4575175"/>
              <a:gd name="connsiteX2" fmla="*/ 854659 w 3157017"/>
              <a:gd name="connsiteY2" fmla="*/ 0 h 4575175"/>
              <a:gd name="connsiteX3" fmla="*/ 1191455 w 3157017"/>
              <a:gd name="connsiteY3" fmla="*/ 47625 h 4575175"/>
              <a:gd name="connsiteX4" fmla="*/ 1540459 w 3157017"/>
              <a:gd name="connsiteY4" fmla="*/ 279401 h 4575175"/>
              <a:gd name="connsiteX5" fmla="*/ 2327859 w 3157017"/>
              <a:gd name="connsiteY5" fmla="*/ 1066800 h 4575175"/>
              <a:gd name="connsiteX6" fmla="*/ 2918410 w 3157017"/>
              <a:gd name="connsiteY6" fmla="*/ 1663701 h 4575175"/>
              <a:gd name="connsiteX7" fmla="*/ 3153360 w 3157017"/>
              <a:gd name="connsiteY7" fmla="*/ 2279651 h 4575175"/>
              <a:gd name="connsiteX8" fmla="*/ 2943810 w 3157017"/>
              <a:gd name="connsiteY8" fmla="*/ 2882901 h 4575175"/>
              <a:gd name="connsiteX9" fmla="*/ 2407480 w 3157017"/>
              <a:gd name="connsiteY9" fmla="*/ 3448050 h 4575175"/>
              <a:gd name="connsiteX10" fmla="*/ 1388305 w 3157017"/>
              <a:gd name="connsiteY10" fmla="*/ 4416425 h 4575175"/>
              <a:gd name="connsiteX11" fmla="*/ 908880 w 3157017"/>
              <a:gd name="connsiteY11" fmla="*/ 4575175 h 4575175"/>
              <a:gd name="connsiteX12" fmla="*/ 308559 w 3157017"/>
              <a:gd name="connsiteY12" fmla="*/ 4292601 h 4575175"/>
              <a:gd name="connsiteX13" fmla="*/ 60909 w 3157017"/>
              <a:gd name="connsiteY13" fmla="*/ 3822701 h 4575175"/>
              <a:gd name="connsiteX14" fmla="*/ 206959 w 3157017"/>
              <a:gd name="connsiteY14" fmla="*/ 3309938 h 4575175"/>
              <a:gd name="connsiteX15" fmla="*/ 556455 w 3157017"/>
              <a:gd name="connsiteY15" fmla="*/ 2901950 h 4575175"/>
              <a:gd name="connsiteX16" fmla="*/ 791159 w 3157017"/>
              <a:gd name="connsiteY16" fmla="*/ 2203451 h 4575175"/>
              <a:gd name="connsiteX17" fmla="*/ 617863 w 3157017"/>
              <a:gd name="connsiteY17" fmla="*/ 1753414 h 4575175"/>
              <a:gd name="connsiteX18" fmla="*/ 325763 w 3157017"/>
              <a:gd name="connsiteY18" fmla="*/ 1469510 h 4575175"/>
              <a:gd name="connsiteX19" fmla="*/ 126725 w 3157017"/>
              <a:gd name="connsiteY19" fmla="*/ 1245938 h 4575175"/>
              <a:gd name="connsiteX20" fmla="*/ 7180 w 3157017"/>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808782 w 3174640"/>
              <a:gd name="connsiteY16" fmla="*/ 2203451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808782 w 3174640"/>
              <a:gd name="connsiteY16" fmla="*/ 2203451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20915 w 3174640"/>
              <a:gd name="connsiteY16" fmla="*/ 2583755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74640" h="4575175">
                <a:moveTo>
                  <a:pt x="24803" y="606206"/>
                </a:moveTo>
                <a:cubicBezTo>
                  <a:pt x="125263" y="342139"/>
                  <a:pt x="225722" y="286809"/>
                  <a:pt x="345232" y="190501"/>
                </a:cubicBezTo>
                <a:cubicBezTo>
                  <a:pt x="609815" y="6351"/>
                  <a:pt x="747399" y="19050"/>
                  <a:pt x="872282" y="0"/>
                </a:cubicBezTo>
                <a:cubicBezTo>
                  <a:pt x="1009947" y="3175"/>
                  <a:pt x="1103163" y="6350"/>
                  <a:pt x="1209078" y="47625"/>
                </a:cubicBezTo>
                <a:cubicBezTo>
                  <a:pt x="1323378" y="97367"/>
                  <a:pt x="1368681" y="109539"/>
                  <a:pt x="1558082" y="279401"/>
                </a:cubicBezTo>
                <a:cubicBezTo>
                  <a:pt x="1664933" y="385763"/>
                  <a:pt x="2023179" y="738717"/>
                  <a:pt x="2345482" y="1066800"/>
                </a:cubicBezTo>
                <a:cubicBezTo>
                  <a:pt x="2562441" y="1305983"/>
                  <a:pt x="2792100" y="1499659"/>
                  <a:pt x="2936033" y="1663701"/>
                </a:cubicBezTo>
                <a:cubicBezTo>
                  <a:pt x="3060916" y="1821393"/>
                  <a:pt x="3198988" y="1990726"/>
                  <a:pt x="3170983" y="2279651"/>
                </a:cubicBezTo>
                <a:cubicBezTo>
                  <a:pt x="3174158" y="2459568"/>
                  <a:pt x="3130196" y="2656418"/>
                  <a:pt x="2961433" y="2882901"/>
                </a:cubicBezTo>
                <a:cubicBezTo>
                  <a:pt x="2779970" y="3083984"/>
                  <a:pt x="2683296" y="3169179"/>
                  <a:pt x="2425103" y="3448050"/>
                </a:cubicBezTo>
                <a:cubicBezTo>
                  <a:pt x="2085378" y="3770842"/>
                  <a:pt x="1577456" y="4305248"/>
                  <a:pt x="1423945" y="4416425"/>
                </a:cubicBezTo>
                <a:cubicBezTo>
                  <a:pt x="1264137" y="4513792"/>
                  <a:pt x="1117091" y="4570994"/>
                  <a:pt x="926503" y="4575175"/>
                </a:cubicBezTo>
                <a:cubicBezTo>
                  <a:pt x="760586" y="4565974"/>
                  <a:pt x="551689" y="4513792"/>
                  <a:pt x="326182" y="4292601"/>
                </a:cubicBezTo>
                <a:cubicBezTo>
                  <a:pt x="224582" y="4167718"/>
                  <a:pt x="95142" y="3979991"/>
                  <a:pt x="87541" y="3831710"/>
                </a:cubicBezTo>
                <a:cubicBezTo>
                  <a:pt x="74028" y="3613139"/>
                  <a:pt x="142032" y="3466042"/>
                  <a:pt x="224582" y="3309938"/>
                </a:cubicBezTo>
                <a:cubicBezTo>
                  <a:pt x="366481" y="3129492"/>
                  <a:pt x="387729" y="3095096"/>
                  <a:pt x="574078" y="2901950"/>
                </a:cubicBezTo>
                <a:cubicBezTo>
                  <a:pt x="656800" y="2780920"/>
                  <a:pt x="692307" y="2737709"/>
                  <a:pt x="747941" y="2592764"/>
                </a:cubicBezTo>
                <a:cubicBezTo>
                  <a:pt x="772043" y="2492863"/>
                  <a:pt x="805002" y="2386884"/>
                  <a:pt x="799773" y="2221468"/>
                </a:cubicBezTo>
                <a:cubicBezTo>
                  <a:pt x="779744" y="1998341"/>
                  <a:pt x="738660" y="1938002"/>
                  <a:pt x="635486" y="1753414"/>
                </a:cubicBezTo>
                <a:cubicBezTo>
                  <a:pt x="563645" y="1664785"/>
                  <a:pt x="442254" y="1567148"/>
                  <a:pt x="343386" y="1469510"/>
                </a:cubicBezTo>
                <a:cubicBezTo>
                  <a:pt x="260028" y="1389435"/>
                  <a:pt x="251498" y="1394326"/>
                  <a:pt x="144348" y="1245938"/>
                </a:cubicBezTo>
                <a:cubicBezTo>
                  <a:pt x="-34873" y="1025479"/>
                  <a:pt x="-10179" y="786616"/>
                  <a:pt x="24803" y="606206"/>
                </a:cubicBezTo>
                <a:close/>
              </a:path>
            </a:pathLst>
          </a:custGeom>
          <a:solidFill>
            <a:schemeClr val="bg1">
              <a:lumMod val="50000"/>
              <a:alpha val="73000"/>
            </a:schemeClr>
          </a:solidFill>
          <a:effectLst/>
        </p:spPr>
        <p:txBody>
          <a:bodyPr/>
          <a:lstStyle>
            <a:lvl1pPr>
              <a:defRPr>
                <a:noFill/>
              </a:defRPr>
            </a:lvl1pPr>
          </a:lstStyle>
          <a:p>
            <a:r>
              <a:rPr lang="en-US" dirty="0"/>
              <a:t>Click icon to add picture</a:t>
            </a:r>
          </a:p>
        </p:txBody>
      </p:sp>
    </p:spTree>
    <p:extLst>
      <p:ext uri="{BB962C8B-B14F-4D97-AF65-F5344CB8AC3E}">
        <p14:creationId xmlns:p14="http://schemas.microsoft.com/office/powerpoint/2010/main" val="176280929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ing">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4B6B078F-6B5B-4649-88CA-4457B64650BC}"/>
              </a:ext>
            </a:extLst>
          </p:cNvPr>
          <p:cNvSpPr/>
          <p:nvPr userDrawn="1"/>
        </p:nvSpPr>
        <p:spPr>
          <a:xfrm>
            <a:off x="-785392" y="1672277"/>
            <a:ext cx="250750" cy="518898"/>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14" name="Oval 13">
            <a:extLst>
              <a:ext uri="{FF2B5EF4-FFF2-40B4-BE49-F238E27FC236}">
                <a16:creationId xmlns:a16="http://schemas.microsoft.com/office/drawing/2014/main" id="{5AEDA168-4692-CA42-BBA4-95BEA61E2029}"/>
              </a:ext>
            </a:extLst>
          </p:cNvPr>
          <p:cNvSpPr/>
          <p:nvPr userDrawn="1"/>
        </p:nvSpPr>
        <p:spPr>
          <a:xfrm>
            <a:off x="-785392" y="2535881"/>
            <a:ext cx="250750" cy="518898"/>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25" name="Oval 24">
            <a:extLst>
              <a:ext uri="{FF2B5EF4-FFF2-40B4-BE49-F238E27FC236}">
                <a16:creationId xmlns:a16="http://schemas.microsoft.com/office/drawing/2014/main" id="{01B1B357-5070-E64B-B2AB-C7A6C8B0EA88}"/>
              </a:ext>
            </a:extLst>
          </p:cNvPr>
          <p:cNvSpPr/>
          <p:nvPr userDrawn="1"/>
        </p:nvSpPr>
        <p:spPr>
          <a:xfrm>
            <a:off x="-785392" y="3410774"/>
            <a:ext cx="250750" cy="518898"/>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26" name="Oval 25">
            <a:extLst>
              <a:ext uri="{FF2B5EF4-FFF2-40B4-BE49-F238E27FC236}">
                <a16:creationId xmlns:a16="http://schemas.microsoft.com/office/drawing/2014/main" id="{37CDEDFB-DE1D-2548-81F8-5F67B8B5B0A4}"/>
              </a:ext>
            </a:extLst>
          </p:cNvPr>
          <p:cNvSpPr/>
          <p:nvPr userDrawn="1"/>
        </p:nvSpPr>
        <p:spPr>
          <a:xfrm>
            <a:off x="-785392" y="3845396"/>
            <a:ext cx="250750" cy="518898"/>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27" name="Oval 26">
            <a:extLst>
              <a:ext uri="{FF2B5EF4-FFF2-40B4-BE49-F238E27FC236}">
                <a16:creationId xmlns:a16="http://schemas.microsoft.com/office/drawing/2014/main" id="{EB120519-01C4-DF4A-9C1A-EF81D2EAD132}"/>
              </a:ext>
            </a:extLst>
          </p:cNvPr>
          <p:cNvSpPr/>
          <p:nvPr userDrawn="1"/>
        </p:nvSpPr>
        <p:spPr>
          <a:xfrm>
            <a:off x="-785392" y="4280018"/>
            <a:ext cx="250750" cy="518898"/>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28" name="Oval 27">
            <a:extLst>
              <a:ext uri="{FF2B5EF4-FFF2-40B4-BE49-F238E27FC236}">
                <a16:creationId xmlns:a16="http://schemas.microsoft.com/office/drawing/2014/main" id="{1C268B67-8824-404D-90A8-5FC453F23DD8}"/>
              </a:ext>
            </a:extLst>
          </p:cNvPr>
          <p:cNvSpPr/>
          <p:nvPr userDrawn="1"/>
        </p:nvSpPr>
        <p:spPr>
          <a:xfrm>
            <a:off x="-785392" y="2993081"/>
            <a:ext cx="250750" cy="518898"/>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29" name="TextBox 28">
            <a:extLst>
              <a:ext uri="{FF2B5EF4-FFF2-40B4-BE49-F238E27FC236}">
                <a16:creationId xmlns:a16="http://schemas.microsoft.com/office/drawing/2014/main" id="{9C99406D-50EC-C74A-BE89-235970598E07}"/>
              </a:ext>
            </a:extLst>
          </p:cNvPr>
          <p:cNvSpPr txBox="1"/>
          <p:nvPr userDrawn="1"/>
        </p:nvSpPr>
        <p:spPr>
          <a:xfrm>
            <a:off x="-976760" y="4785916"/>
            <a:ext cx="633485"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671" tIns="45671" rIns="45671" bIns="45671" numCol="1" spcCol="38100" rtlCol="0" anchor="t">
            <a:spAutoFit/>
          </a:bodyPr>
          <a:lstStyle/>
          <a:p>
            <a:pPr marL="0" marR="0" indent="0" algn="l" defTabSz="913486" rtl="0" fontAlgn="auto" latinLnBrk="0" hangingPunct="0">
              <a:lnSpc>
                <a:spcPct val="100000"/>
              </a:lnSpc>
              <a:spcBef>
                <a:spcPts val="0"/>
              </a:spcBef>
              <a:spcAft>
                <a:spcPts val="0"/>
              </a:spcAft>
              <a:buClrTx/>
              <a:buSzTx/>
              <a:buFontTx/>
              <a:buNone/>
              <a:tabLst/>
            </a:pPr>
            <a:r>
              <a:rPr kumimoji="0" lang="en-US" sz="999"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30" name="Oval 29">
            <a:extLst>
              <a:ext uri="{FF2B5EF4-FFF2-40B4-BE49-F238E27FC236}">
                <a16:creationId xmlns:a16="http://schemas.microsoft.com/office/drawing/2014/main" id="{168DB5F2-1918-AD47-B02B-3F1311BB9011}"/>
              </a:ext>
            </a:extLst>
          </p:cNvPr>
          <p:cNvSpPr/>
          <p:nvPr userDrawn="1"/>
        </p:nvSpPr>
        <p:spPr>
          <a:xfrm>
            <a:off x="-785392" y="4928958"/>
            <a:ext cx="250750" cy="518898"/>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31" name="TextBox 30">
            <a:extLst>
              <a:ext uri="{FF2B5EF4-FFF2-40B4-BE49-F238E27FC236}">
                <a16:creationId xmlns:a16="http://schemas.microsoft.com/office/drawing/2014/main" id="{A97B3ABF-B225-9240-BE8E-E95B0968FFBD}"/>
              </a:ext>
            </a:extLst>
          </p:cNvPr>
          <p:cNvSpPr txBox="1"/>
          <p:nvPr userDrawn="1"/>
        </p:nvSpPr>
        <p:spPr>
          <a:xfrm>
            <a:off x="-1007186" y="1503653"/>
            <a:ext cx="694336"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671" tIns="45671" rIns="45671" bIns="45671" numCol="1" spcCol="38100" rtlCol="0" anchor="t">
            <a:spAutoFit/>
          </a:bodyPr>
          <a:lstStyle/>
          <a:p>
            <a:pPr marL="0" marR="0" indent="0" algn="l" defTabSz="913486" rtl="0" fontAlgn="auto" latinLnBrk="0" hangingPunct="0">
              <a:lnSpc>
                <a:spcPct val="100000"/>
              </a:lnSpc>
              <a:spcBef>
                <a:spcPts val="0"/>
              </a:spcBef>
              <a:spcAft>
                <a:spcPts val="0"/>
              </a:spcAft>
              <a:buClrTx/>
              <a:buSzTx/>
              <a:buFontTx/>
              <a:buNone/>
              <a:tabLst/>
            </a:pPr>
            <a:r>
              <a:rPr kumimoji="0" lang="en-US" sz="999"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32" name="TextBox 31">
            <a:extLst>
              <a:ext uri="{FF2B5EF4-FFF2-40B4-BE49-F238E27FC236}">
                <a16:creationId xmlns:a16="http://schemas.microsoft.com/office/drawing/2014/main" id="{49B81795-551B-B14E-B662-85CFEDDA1217}"/>
              </a:ext>
            </a:extLst>
          </p:cNvPr>
          <p:cNvSpPr txBox="1"/>
          <p:nvPr userDrawn="1"/>
        </p:nvSpPr>
        <p:spPr>
          <a:xfrm>
            <a:off x="-1092176" y="2220662"/>
            <a:ext cx="896104"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671" tIns="45671" rIns="45671" bIns="45671" numCol="1" spcCol="38100" rtlCol="0" anchor="t">
            <a:spAutoFit/>
          </a:bodyPr>
          <a:lstStyle/>
          <a:p>
            <a:pPr marL="0" marR="0" indent="0" algn="ctr" defTabSz="913486" rtl="0" fontAlgn="auto" latinLnBrk="0" hangingPunct="0">
              <a:lnSpc>
                <a:spcPct val="100000"/>
              </a:lnSpc>
              <a:spcBef>
                <a:spcPts val="0"/>
              </a:spcBef>
              <a:spcAft>
                <a:spcPts val="0"/>
              </a:spcAft>
              <a:buClrTx/>
              <a:buSzTx/>
              <a:buFontTx/>
              <a:buNone/>
              <a:tabLst/>
            </a:pPr>
            <a:r>
              <a:rPr kumimoji="0" lang="en-US" sz="999"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3486" rtl="0" fontAlgn="auto" latinLnBrk="0" hangingPunct="0">
              <a:lnSpc>
                <a:spcPct val="100000"/>
              </a:lnSpc>
              <a:spcBef>
                <a:spcPts val="0"/>
              </a:spcBef>
              <a:spcAft>
                <a:spcPts val="0"/>
              </a:spcAft>
              <a:buClrTx/>
              <a:buSzTx/>
              <a:buFontTx/>
              <a:buNone/>
              <a:tabLst/>
            </a:pPr>
            <a:r>
              <a:rPr kumimoji="0" lang="en-US" sz="999"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16" name="Slide Number">
            <a:extLst>
              <a:ext uri="{FF2B5EF4-FFF2-40B4-BE49-F238E27FC236}">
                <a16:creationId xmlns:a16="http://schemas.microsoft.com/office/drawing/2014/main" id="{22F86A84-7A97-CB4F-A201-A6175D151B49}"/>
              </a:ext>
            </a:extLst>
          </p:cNvPr>
          <p:cNvSpPr txBox="1">
            <a:spLocks noGrp="1"/>
          </p:cNvSpPr>
          <p:nvPr>
            <p:ph type="sldNum" sz="quarter" idx="2"/>
          </p:nvPr>
        </p:nvSpPr>
        <p:spPr>
          <a:xfrm>
            <a:off x="11911747" y="6605589"/>
            <a:ext cx="263853" cy="261482"/>
          </a:xfrm>
          <a:prstGeom prst="rect">
            <a:avLst/>
          </a:prstGeom>
        </p:spPr>
        <p:txBody>
          <a:bodyPr/>
          <a:lstStyle/>
          <a:p>
            <a:fld id="{86CB4B4D-7CA3-9044-876B-883B54F8677D}" type="slidenum">
              <a:t>‹#›</a:t>
            </a:fld>
            <a:endParaRPr/>
          </a:p>
        </p:txBody>
      </p:sp>
      <p:sp>
        <p:nvSpPr>
          <p:cNvPr id="17" name="Footer Placeholder 4">
            <a:extLst>
              <a:ext uri="{FF2B5EF4-FFF2-40B4-BE49-F238E27FC236}">
                <a16:creationId xmlns:a16="http://schemas.microsoft.com/office/drawing/2014/main" id="{CE0893C3-D2C2-EF40-9EEA-7C9E376E5D43}"/>
              </a:ext>
            </a:extLst>
          </p:cNvPr>
          <p:cNvSpPr>
            <a:spLocks noGrp="1"/>
          </p:cNvSpPr>
          <p:nvPr>
            <p:ph type="ftr" sz="quarter" idx="3"/>
          </p:nvPr>
        </p:nvSpPr>
        <p:spPr>
          <a:xfrm>
            <a:off x="-1797" y="6605589"/>
            <a:ext cx="2771448" cy="280105"/>
          </a:xfrm>
          <a:prstGeom prst="rect">
            <a:avLst/>
          </a:prstGeom>
        </p:spPr>
        <p:txBody>
          <a:bodyPr vert="horz" lIns="91440" tIns="45720" rIns="91440" bIns="45720" rtlCol="0" anchor="b"/>
          <a:lstStyle>
            <a:lvl1pPr algn="l">
              <a:defRPr sz="899">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sp>
        <p:nvSpPr>
          <p:cNvPr id="15" name="Picture Placeholder 4">
            <a:extLst>
              <a:ext uri="{FF2B5EF4-FFF2-40B4-BE49-F238E27FC236}">
                <a16:creationId xmlns:a16="http://schemas.microsoft.com/office/drawing/2014/main" id="{51FDC2C6-A8FE-6746-A135-C26E230B9948}"/>
              </a:ext>
            </a:extLst>
          </p:cNvPr>
          <p:cNvSpPr>
            <a:spLocks noGrp="1"/>
          </p:cNvSpPr>
          <p:nvPr>
            <p:ph type="pic" sz="quarter" idx="11"/>
          </p:nvPr>
        </p:nvSpPr>
        <p:spPr>
          <a:xfrm>
            <a:off x="7212429" y="963290"/>
            <a:ext cx="3418268" cy="4931420"/>
          </a:xfrm>
          <a:custGeom>
            <a:avLst/>
            <a:gdLst>
              <a:gd name="connsiteX0" fmla="*/ 0 w 4552950"/>
              <a:gd name="connsiteY0" fmla="*/ 0 h 4260850"/>
              <a:gd name="connsiteX1" fmla="*/ 2422525 w 4552950"/>
              <a:gd name="connsiteY1" fmla="*/ 0 h 4260850"/>
              <a:gd name="connsiteX2" fmla="*/ 4552950 w 4552950"/>
              <a:gd name="connsiteY2" fmla="*/ 2130425 h 4260850"/>
              <a:gd name="connsiteX3" fmla="*/ 2422525 w 4552950"/>
              <a:gd name="connsiteY3" fmla="*/ 4260850 h 4260850"/>
              <a:gd name="connsiteX4" fmla="*/ 0 w 4552950"/>
              <a:gd name="connsiteY4" fmla="*/ 4260850 h 4260850"/>
              <a:gd name="connsiteX5" fmla="*/ 2130425 w 4552950"/>
              <a:gd name="connsiteY5" fmla="*/ 2130425 h 4260850"/>
              <a:gd name="connsiteX6" fmla="*/ 0 w 4552950"/>
              <a:gd name="connsiteY6" fmla="*/ 0 h 4260850"/>
              <a:gd name="connsiteX0" fmla="*/ 0 w 4552950"/>
              <a:gd name="connsiteY0" fmla="*/ 107950 h 4368800"/>
              <a:gd name="connsiteX1" fmla="*/ 2225675 w 4552950"/>
              <a:gd name="connsiteY1" fmla="*/ 0 h 4368800"/>
              <a:gd name="connsiteX2" fmla="*/ 4552950 w 4552950"/>
              <a:gd name="connsiteY2" fmla="*/ 2238375 h 4368800"/>
              <a:gd name="connsiteX3" fmla="*/ 2422525 w 4552950"/>
              <a:gd name="connsiteY3" fmla="*/ 4368800 h 4368800"/>
              <a:gd name="connsiteX4" fmla="*/ 0 w 4552950"/>
              <a:gd name="connsiteY4" fmla="*/ 4368800 h 4368800"/>
              <a:gd name="connsiteX5" fmla="*/ 2130425 w 4552950"/>
              <a:gd name="connsiteY5" fmla="*/ 2238375 h 4368800"/>
              <a:gd name="connsiteX6" fmla="*/ 0 w 4552950"/>
              <a:gd name="connsiteY6" fmla="*/ 107950 h 4368800"/>
              <a:gd name="connsiteX0" fmla="*/ 0 w 4552950"/>
              <a:gd name="connsiteY0" fmla="*/ 107950 h 4368800"/>
              <a:gd name="connsiteX1" fmla="*/ 2225675 w 4552950"/>
              <a:gd name="connsiteY1" fmla="*/ 0 h 4368800"/>
              <a:gd name="connsiteX2" fmla="*/ 4552950 w 4552950"/>
              <a:gd name="connsiteY2" fmla="*/ 2238375 h 4368800"/>
              <a:gd name="connsiteX3" fmla="*/ 2422525 w 4552950"/>
              <a:gd name="connsiteY3" fmla="*/ 4368800 h 4368800"/>
              <a:gd name="connsiteX4" fmla="*/ 0 w 4552950"/>
              <a:gd name="connsiteY4" fmla="*/ 4368800 h 4368800"/>
              <a:gd name="connsiteX5" fmla="*/ 2130425 w 4552950"/>
              <a:gd name="connsiteY5" fmla="*/ 2238375 h 4368800"/>
              <a:gd name="connsiteX6" fmla="*/ 0 w 4552950"/>
              <a:gd name="connsiteY6" fmla="*/ 107950 h 4368800"/>
              <a:gd name="connsiteX0" fmla="*/ 0 w 4576594"/>
              <a:gd name="connsiteY0" fmla="*/ 107950 h 4368800"/>
              <a:gd name="connsiteX1" fmla="*/ 2225675 w 4576594"/>
              <a:gd name="connsiteY1" fmla="*/ 0 h 4368800"/>
              <a:gd name="connsiteX2" fmla="*/ 3482729 w 4576594"/>
              <a:gd name="connsiteY2" fmla="*/ 1184275 h 4368800"/>
              <a:gd name="connsiteX3" fmla="*/ 4552950 w 4576594"/>
              <a:gd name="connsiteY3" fmla="*/ 2238375 h 4368800"/>
              <a:gd name="connsiteX4" fmla="*/ 2422525 w 4576594"/>
              <a:gd name="connsiteY4" fmla="*/ 4368800 h 4368800"/>
              <a:gd name="connsiteX5" fmla="*/ 0 w 4576594"/>
              <a:gd name="connsiteY5" fmla="*/ 4368800 h 4368800"/>
              <a:gd name="connsiteX6" fmla="*/ 2130425 w 4576594"/>
              <a:gd name="connsiteY6" fmla="*/ 2238375 h 4368800"/>
              <a:gd name="connsiteX7" fmla="*/ 0 w 4576594"/>
              <a:gd name="connsiteY7" fmla="*/ 107950 h 4368800"/>
              <a:gd name="connsiteX0" fmla="*/ 0 w 4574056"/>
              <a:gd name="connsiteY0" fmla="*/ 107950 h 4368800"/>
              <a:gd name="connsiteX1" fmla="*/ 2225675 w 4574056"/>
              <a:gd name="connsiteY1" fmla="*/ 0 h 4368800"/>
              <a:gd name="connsiteX2" fmla="*/ 3362079 w 4574056"/>
              <a:gd name="connsiteY2" fmla="*/ 1019175 h 4368800"/>
              <a:gd name="connsiteX3" fmla="*/ 4552950 w 4574056"/>
              <a:gd name="connsiteY3" fmla="*/ 2238375 h 4368800"/>
              <a:gd name="connsiteX4" fmla="*/ 2422525 w 4574056"/>
              <a:gd name="connsiteY4" fmla="*/ 4368800 h 4368800"/>
              <a:gd name="connsiteX5" fmla="*/ 0 w 4574056"/>
              <a:gd name="connsiteY5" fmla="*/ 4368800 h 4368800"/>
              <a:gd name="connsiteX6" fmla="*/ 2130425 w 4574056"/>
              <a:gd name="connsiteY6" fmla="*/ 2238375 h 4368800"/>
              <a:gd name="connsiteX7" fmla="*/ 0 w 4574056"/>
              <a:gd name="connsiteY7" fmla="*/ 107950 h 4368800"/>
              <a:gd name="connsiteX0" fmla="*/ 0 w 4574056"/>
              <a:gd name="connsiteY0" fmla="*/ 107950 h 4368800"/>
              <a:gd name="connsiteX1" fmla="*/ 1946029 w 4574056"/>
              <a:gd name="connsiteY1" fmla="*/ 15875 h 4368800"/>
              <a:gd name="connsiteX2" fmla="*/ 2225675 w 4574056"/>
              <a:gd name="connsiteY2" fmla="*/ 0 h 4368800"/>
              <a:gd name="connsiteX3" fmla="*/ 3362079 w 4574056"/>
              <a:gd name="connsiteY3" fmla="*/ 1019175 h 4368800"/>
              <a:gd name="connsiteX4" fmla="*/ 4552950 w 4574056"/>
              <a:gd name="connsiteY4" fmla="*/ 2238375 h 4368800"/>
              <a:gd name="connsiteX5" fmla="*/ 2422525 w 4574056"/>
              <a:gd name="connsiteY5" fmla="*/ 4368800 h 4368800"/>
              <a:gd name="connsiteX6" fmla="*/ 0 w 4574056"/>
              <a:gd name="connsiteY6" fmla="*/ 4368800 h 4368800"/>
              <a:gd name="connsiteX7" fmla="*/ 2130425 w 4574056"/>
              <a:gd name="connsiteY7" fmla="*/ 2238375 h 4368800"/>
              <a:gd name="connsiteX8" fmla="*/ 0 w 4574056"/>
              <a:gd name="connsiteY8" fmla="*/ 107950 h 4368800"/>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4574056"/>
              <a:gd name="connsiteY0" fmla="*/ 155575 h 4416425"/>
              <a:gd name="connsiteX1" fmla="*/ 1888879 w 4574056"/>
              <a:gd name="connsiteY1" fmla="*/ 0 h 4416425"/>
              <a:gd name="connsiteX2" fmla="*/ 2225675 w 4574056"/>
              <a:gd name="connsiteY2" fmla="*/ 47625 h 4416425"/>
              <a:gd name="connsiteX3" fmla="*/ 3362079 w 4574056"/>
              <a:gd name="connsiteY3" fmla="*/ 1066800 h 4416425"/>
              <a:gd name="connsiteX4" fmla="*/ 4552950 w 4574056"/>
              <a:gd name="connsiteY4" fmla="*/ 2286000 h 4416425"/>
              <a:gd name="connsiteX5" fmla="*/ 2422525 w 4574056"/>
              <a:gd name="connsiteY5" fmla="*/ 4416425 h 4416425"/>
              <a:gd name="connsiteX6" fmla="*/ 0 w 4574056"/>
              <a:gd name="connsiteY6" fmla="*/ 4416425 h 4416425"/>
              <a:gd name="connsiteX7" fmla="*/ 2130425 w 4574056"/>
              <a:gd name="connsiteY7" fmla="*/ 2286000 h 4416425"/>
              <a:gd name="connsiteX8" fmla="*/ 0 w 4574056"/>
              <a:gd name="connsiteY8" fmla="*/ 155575 h 4416425"/>
              <a:gd name="connsiteX0" fmla="*/ 0 w 3614049"/>
              <a:gd name="connsiteY0" fmla="*/ 155575 h 4416425"/>
              <a:gd name="connsiteX1" fmla="*/ 1888879 w 3614049"/>
              <a:gd name="connsiteY1" fmla="*/ 0 h 4416425"/>
              <a:gd name="connsiteX2" fmla="*/ 2225675 w 3614049"/>
              <a:gd name="connsiteY2" fmla="*/ 47625 h 4416425"/>
              <a:gd name="connsiteX3" fmla="*/ 3362079 w 3614049"/>
              <a:gd name="connsiteY3" fmla="*/ 1066800 h 4416425"/>
              <a:gd name="connsiteX4" fmla="*/ 3441700 w 3614049"/>
              <a:gd name="connsiteY4" fmla="*/ 3448050 h 4416425"/>
              <a:gd name="connsiteX5" fmla="*/ 2422525 w 3614049"/>
              <a:gd name="connsiteY5" fmla="*/ 4416425 h 4416425"/>
              <a:gd name="connsiteX6" fmla="*/ 0 w 3614049"/>
              <a:gd name="connsiteY6" fmla="*/ 4416425 h 4416425"/>
              <a:gd name="connsiteX7" fmla="*/ 2130425 w 3614049"/>
              <a:gd name="connsiteY7" fmla="*/ 2286000 h 4416425"/>
              <a:gd name="connsiteX8" fmla="*/ 0 w 3614049"/>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2130425 w 4199688"/>
              <a:gd name="connsiteY7" fmla="*/ 228600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831975 w 4199688"/>
              <a:gd name="connsiteY7" fmla="*/ 227965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0 w 4199688"/>
              <a:gd name="connsiteY8"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834779 w 4199688"/>
              <a:gd name="connsiteY8" fmla="*/ 1606551 h 4416425"/>
              <a:gd name="connsiteX9" fmla="*/ 0 w 4199688"/>
              <a:gd name="connsiteY9"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488829 w 4199688"/>
              <a:gd name="connsiteY8" fmla="*/ 1593851 h 4416425"/>
              <a:gd name="connsiteX9" fmla="*/ 0 w 4199688"/>
              <a:gd name="connsiteY9"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526929 w 4199688"/>
              <a:gd name="connsiteY8" fmla="*/ 21907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488829 w 4199688"/>
              <a:gd name="connsiteY9" fmla="*/ 159385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0 w 4199688"/>
              <a:gd name="connsiteY10" fmla="*/ 155575 h 4416425"/>
              <a:gd name="connsiteX0" fmla="*/ 0 w 4199688"/>
              <a:gd name="connsiteY0" fmla="*/ 1555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0 w 4199688"/>
              <a:gd name="connsiteY11" fmla="*/ 1555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888879 w 4199688"/>
              <a:gd name="connsiteY1" fmla="*/ 0 h 4416425"/>
              <a:gd name="connsiteX2" fmla="*/ 2225675 w 4199688"/>
              <a:gd name="connsiteY2" fmla="*/ 47625 h 4416425"/>
              <a:gd name="connsiteX3" fmla="*/ 3362079 w 4199688"/>
              <a:gd name="connsiteY3" fmla="*/ 1066800 h 4416425"/>
              <a:gd name="connsiteX4" fmla="*/ 3441700 w 4199688"/>
              <a:gd name="connsiteY4" fmla="*/ 3448050 h 4416425"/>
              <a:gd name="connsiteX5" fmla="*/ 2422525 w 4199688"/>
              <a:gd name="connsiteY5" fmla="*/ 4416425 h 4416425"/>
              <a:gd name="connsiteX6" fmla="*/ 0 w 4199688"/>
              <a:gd name="connsiteY6" fmla="*/ 4416425 h 4416425"/>
              <a:gd name="connsiteX7" fmla="*/ 1590675 w 4199688"/>
              <a:gd name="connsiteY7" fmla="*/ 2901950 h 4416425"/>
              <a:gd name="connsiteX8" fmla="*/ 1825379 w 4199688"/>
              <a:gd name="connsiteY8" fmla="*/ 2203451 h 4416425"/>
              <a:gd name="connsiteX9" fmla="*/ 1647579 w 4199688"/>
              <a:gd name="connsiteY9" fmla="*/ 1739901 h 4416425"/>
              <a:gd name="connsiteX10" fmla="*/ 1355479 w 4199688"/>
              <a:gd name="connsiteY10" fmla="*/ 1460501 h 4416425"/>
              <a:gd name="connsiteX11" fmla="*/ 1041400 w 4199688"/>
              <a:gd name="connsiteY11" fmla="*/ 574675 h 4416425"/>
              <a:gd name="connsiteX0" fmla="*/ 1041400 w 4199688"/>
              <a:gd name="connsiteY0" fmla="*/ 574675 h 4416425"/>
              <a:gd name="connsiteX1" fmla="*/ 1476129 w 4199688"/>
              <a:gd name="connsiteY1" fmla="*/ 2794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99688"/>
              <a:gd name="connsiteY0" fmla="*/ 574675 h 4416425"/>
              <a:gd name="connsiteX1" fmla="*/ 1361829 w 4199688"/>
              <a:gd name="connsiteY1" fmla="*/ 190501 h 4416425"/>
              <a:gd name="connsiteX2" fmla="*/ 1888879 w 4199688"/>
              <a:gd name="connsiteY2" fmla="*/ 0 h 4416425"/>
              <a:gd name="connsiteX3" fmla="*/ 2225675 w 4199688"/>
              <a:gd name="connsiteY3" fmla="*/ 47625 h 4416425"/>
              <a:gd name="connsiteX4" fmla="*/ 3362079 w 4199688"/>
              <a:gd name="connsiteY4" fmla="*/ 1066800 h 4416425"/>
              <a:gd name="connsiteX5" fmla="*/ 3441700 w 4199688"/>
              <a:gd name="connsiteY5" fmla="*/ 3448050 h 4416425"/>
              <a:gd name="connsiteX6" fmla="*/ 2422525 w 4199688"/>
              <a:gd name="connsiteY6" fmla="*/ 4416425 h 4416425"/>
              <a:gd name="connsiteX7" fmla="*/ 0 w 4199688"/>
              <a:gd name="connsiteY7" fmla="*/ 4416425 h 4416425"/>
              <a:gd name="connsiteX8" fmla="*/ 1590675 w 4199688"/>
              <a:gd name="connsiteY8" fmla="*/ 2901950 h 4416425"/>
              <a:gd name="connsiteX9" fmla="*/ 1825379 w 4199688"/>
              <a:gd name="connsiteY9" fmla="*/ 2203451 h 4416425"/>
              <a:gd name="connsiteX10" fmla="*/ 1647579 w 4199688"/>
              <a:gd name="connsiteY10" fmla="*/ 1739901 h 4416425"/>
              <a:gd name="connsiteX11" fmla="*/ 1355479 w 4199688"/>
              <a:gd name="connsiteY11" fmla="*/ 1460501 h 4416425"/>
              <a:gd name="connsiteX12" fmla="*/ 1041400 w 4199688"/>
              <a:gd name="connsiteY12"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9845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141381"/>
              <a:gd name="connsiteY0" fmla="*/ 574675 h 4416425"/>
              <a:gd name="connsiteX1" fmla="*/ 1361829 w 4141381"/>
              <a:gd name="connsiteY1" fmla="*/ 190501 h 4416425"/>
              <a:gd name="connsiteX2" fmla="*/ 1888879 w 4141381"/>
              <a:gd name="connsiteY2" fmla="*/ 0 h 4416425"/>
              <a:gd name="connsiteX3" fmla="*/ 2225675 w 4141381"/>
              <a:gd name="connsiteY3" fmla="*/ 47625 h 4416425"/>
              <a:gd name="connsiteX4" fmla="*/ 2574679 w 4141381"/>
              <a:gd name="connsiteY4" fmla="*/ 279401 h 4416425"/>
              <a:gd name="connsiteX5" fmla="*/ 3362079 w 4141381"/>
              <a:gd name="connsiteY5" fmla="*/ 1066800 h 4416425"/>
              <a:gd name="connsiteX6" fmla="*/ 3441700 w 4141381"/>
              <a:gd name="connsiteY6" fmla="*/ 3448050 h 4416425"/>
              <a:gd name="connsiteX7" fmla="*/ 2422525 w 4141381"/>
              <a:gd name="connsiteY7" fmla="*/ 4416425 h 4416425"/>
              <a:gd name="connsiteX8" fmla="*/ 0 w 4141381"/>
              <a:gd name="connsiteY8" fmla="*/ 4416425 h 4416425"/>
              <a:gd name="connsiteX9" fmla="*/ 1590675 w 4141381"/>
              <a:gd name="connsiteY9" fmla="*/ 2901950 h 4416425"/>
              <a:gd name="connsiteX10" fmla="*/ 1825379 w 4141381"/>
              <a:gd name="connsiteY10" fmla="*/ 2203451 h 4416425"/>
              <a:gd name="connsiteX11" fmla="*/ 1647579 w 4141381"/>
              <a:gd name="connsiteY11" fmla="*/ 1739901 h 4416425"/>
              <a:gd name="connsiteX12" fmla="*/ 1355479 w 4141381"/>
              <a:gd name="connsiteY12" fmla="*/ 1460501 h 4416425"/>
              <a:gd name="connsiteX13" fmla="*/ 1041400 w 4141381"/>
              <a:gd name="connsiteY13" fmla="*/ 574675 h 4416425"/>
              <a:gd name="connsiteX0" fmla="*/ 1041400 w 4212151"/>
              <a:gd name="connsiteY0" fmla="*/ 574675 h 4416425"/>
              <a:gd name="connsiteX1" fmla="*/ 1361829 w 4212151"/>
              <a:gd name="connsiteY1" fmla="*/ 190501 h 4416425"/>
              <a:gd name="connsiteX2" fmla="*/ 1888879 w 4212151"/>
              <a:gd name="connsiteY2" fmla="*/ 0 h 4416425"/>
              <a:gd name="connsiteX3" fmla="*/ 2225675 w 4212151"/>
              <a:gd name="connsiteY3" fmla="*/ 47625 h 4416425"/>
              <a:gd name="connsiteX4" fmla="*/ 2574679 w 4212151"/>
              <a:gd name="connsiteY4" fmla="*/ 279401 h 4416425"/>
              <a:gd name="connsiteX5" fmla="*/ 3362079 w 4212151"/>
              <a:gd name="connsiteY5" fmla="*/ 1066800 h 4416425"/>
              <a:gd name="connsiteX6" fmla="*/ 3441700 w 4212151"/>
              <a:gd name="connsiteY6" fmla="*/ 3448050 h 4416425"/>
              <a:gd name="connsiteX7" fmla="*/ 2422525 w 4212151"/>
              <a:gd name="connsiteY7" fmla="*/ 4416425 h 4416425"/>
              <a:gd name="connsiteX8" fmla="*/ 0 w 4212151"/>
              <a:gd name="connsiteY8" fmla="*/ 4416425 h 4416425"/>
              <a:gd name="connsiteX9" fmla="*/ 1590675 w 4212151"/>
              <a:gd name="connsiteY9" fmla="*/ 2901950 h 4416425"/>
              <a:gd name="connsiteX10" fmla="*/ 1825379 w 4212151"/>
              <a:gd name="connsiteY10" fmla="*/ 2203451 h 4416425"/>
              <a:gd name="connsiteX11" fmla="*/ 1647579 w 4212151"/>
              <a:gd name="connsiteY11" fmla="*/ 1739901 h 4416425"/>
              <a:gd name="connsiteX12" fmla="*/ 1355479 w 4212151"/>
              <a:gd name="connsiteY12" fmla="*/ 1460501 h 4416425"/>
              <a:gd name="connsiteX13" fmla="*/ 1041400 w 4212151"/>
              <a:gd name="connsiteY13" fmla="*/ 574675 h 4416425"/>
              <a:gd name="connsiteX0" fmla="*/ 1041400 w 4003839"/>
              <a:gd name="connsiteY0" fmla="*/ 574675 h 4416425"/>
              <a:gd name="connsiteX1" fmla="*/ 1361829 w 4003839"/>
              <a:gd name="connsiteY1" fmla="*/ 190501 h 4416425"/>
              <a:gd name="connsiteX2" fmla="*/ 1888879 w 4003839"/>
              <a:gd name="connsiteY2" fmla="*/ 0 h 4416425"/>
              <a:gd name="connsiteX3" fmla="*/ 2225675 w 4003839"/>
              <a:gd name="connsiteY3" fmla="*/ 47625 h 4416425"/>
              <a:gd name="connsiteX4" fmla="*/ 2574679 w 4003839"/>
              <a:gd name="connsiteY4" fmla="*/ 279401 h 4416425"/>
              <a:gd name="connsiteX5" fmla="*/ 3362079 w 4003839"/>
              <a:gd name="connsiteY5" fmla="*/ 1066800 h 4416425"/>
              <a:gd name="connsiteX6" fmla="*/ 4003430 w 4003839"/>
              <a:gd name="connsiteY6" fmla="*/ 2870201 h 4416425"/>
              <a:gd name="connsiteX7" fmla="*/ 3441700 w 4003839"/>
              <a:gd name="connsiteY7" fmla="*/ 3448050 h 4416425"/>
              <a:gd name="connsiteX8" fmla="*/ 2422525 w 4003839"/>
              <a:gd name="connsiteY8" fmla="*/ 4416425 h 4416425"/>
              <a:gd name="connsiteX9" fmla="*/ 0 w 4003839"/>
              <a:gd name="connsiteY9" fmla="*/ 4416425 h 4416425"/>
              <a:gd name="connsiteX10" fmla="*/ 1590675 w 4003839"/>
              <a:gd name="connsiteY10" fmla="*/ 2901950 h 4416425"/>
              <a:gd name="connsiteX11" fmla="*/ 1825379 w 4003839"/>
              <a:gd name="connsiteY11" fmla="*/ 2203451 h 4416425"/>
              <a:gd name="connsiteX12" fmla="*/ 1647579 w 4003839"/>
              <a:gd name="connsiteY12" fmla="*/ 1739901 h 4416425"/>
              <a:gd name="connsiteX13" fmla="*/ 1355479 w 4003839"/>
              <a:gd name="connsiteY13" fmla="*/ 1460501 h 4416425"/>
              <a:gd name="connsiteX14" fmla="*/ 1041400 w 4003839"/>
              <a:gd name="connsiteY14" fmla="*/ 574675 h 4416425"/>
              <a:gd name="connsiteX0" fmla="*/ 1041400 w 4187841"/>
              <a:gd name="connsiteY0" fmla="*/ 574675 h 4416425"/>
              <a:gd name="connsiteX1" fmla="*/ 1361829 w 4187841"/>
              <a:gd name="connsiteY1" fmla="*/ 190501 h 4416425"/>
              <a:gd name="connsiteX2" fmla="*/ 1888879 w 4187841"/>
              <a:gd name="connsiteY2" fmla="*/ 0 h 4416425"/>
              <a:gd name="connsiteX3" fmla="*/ 2225675 w 4187841"/>
              <a:gd name="connsiteY3" fmla="*/ 47625 h 4416425"/>
              <a:gd name="connsiteX4" fmla="*/ 2574679 w 4187841"/>
              <a:gd name="connsiteY4" fmla="*/ 279401 h 4416425"/>
              <a:gd name="connsiteX5" fmla="*/ 3362079 w 4187841"/>
              <a:gd name="connsiteY5" fmla="*/ 1066800 h 4416425"/>
              <a:gd name="connsiteX6" fmla="*/ 4187580 w 4187841"/>
              <a:gd name="connsiteY6" fmla="*/ 2279651 h 4416425"/>
              <a:gd name="connsiteX7" fmla="*/ 3441700 w 4187841"/>
              <a:gd name="connsiteY7" fmla="*/ 3448050 h 4416425"/>
              <a:gd name="connsiteX8" fmla="*/ 2422525 w 4187841"/>
              <a:gd name="connsiteY8" fmla="*/ 4416425 h 4416425"/>
              <a:gd name="connsiteX9" fmla="*/ 0 w 4187841"/>
              <a:gd name="connsiteY9" fmla="*/ 4416425 h 4416425"/>
              <a:gd name="connsiteX10" fmla="*/ 1590675 w 4187841"/>
              <a:gd name="connsiteY10" fmla="*/ 2901950 h 4416425"/>
              <a:gd name="connsiteX11" fmla="*/ 1825379 w 4187841"/>
              <a:gd name="connsiteY11" fmla="*/ 2203451 h 4416425"/>
              <a:gd name="connsiteX12" fmla="*/ 1647579 w 4187841"/>
              <a:gd name="connsiteY12" fmla="*/ 1739901 h 4416425"/>
              <a:gd name="connsiteX13" fmla="*/ 1355479 w 4187841"/>
              <a:gd name="connsiteY13" fmla="*/ 1460501 h 4416425"/>
              <a:gd name="connsiteX14" fmla="*/ 1041400 w 4187841"/>
              <a:gd name="connsiteY14" fmla="*/ 574675 h 4416425"/>
              <a:gd name="connsiteX0" fmla="*/ 1041400 w 4200656"/>
              <a:gd name="connsiteY0" fmla="*/ 574675 h 4416425"/>
              <a:gd name="connsiteX1" fmla="*/ 1361829 w 4200656"/>
              <a:gd name="connsiteY1" fmla="*/ 190501 h 4416425"/>
              <a:gd name="connsiteX2" fmla="*/ 1888879 w 4200656"/>
              <a:gd name="connsiteY2" fmla="*/ 0 h 4416425"/>
              <a:gd name="connsiteX3" fmla="*/ 2225675 w 4200656"/>
              <a:gd name="connsiteY3" fmla="*/ 47625 h 4416425"/>
              <a:gd name="connsiteX4" fmla="*/ 2574679 w 4200656"/>
              <a:gd name="connsiteY4" fmla="*/ 279401 h 4416425"/>
              <a:gd name="connsiteX5" fmla="*/ 3362079 w 4200656"/>
              <a:gd name="connsiteY5" fmla="*/ 1066800 h 4416425"/>
              <a:gd name="connsiteX6" fmla="*/ 3876430 w 4200656"/>
              <a:gd name="connsiteY6" fmla="*/ 1714501 h 4416425"/>
              <a:gd name="connsiteX7" fmla="*/ 4187580 w 4200656"/>
              <a:gd name="connsiteY7" fmla="*/ 2279651 h 4416425"/>
              <a:gd name="connsiteX8" fmla="*/ 3441700 w 4200656"/>
              <a:gd name="connsiteY8" fmla="*/ 3448050 h 4416425"/>
              <a:gd name="connsiteX9" fmla="*/ 2422525 w 4200656"/>
              <a:gd name="connsiteY9" fmla="*/ 4416425 h 4416425"/>
              <a:gd name="connsiteX10" fmla="*/ 0 w 4200656"/>
              <a:gd name="connsiteY10" fmla="*/ 4416425 h 4416425"/>
              <a:gd name="connsiteX11" fmla="*/ 1590675 w 4200656"/>
              <a:gd name="connsiteY11" fmla="*/ 2901950 h 4416425"/>
              <a:gd name="connsiteX12" fmla="*/ 1825379 w 4200656"/>
              <a:gd name="connsiteY12" fmla="*/ 2203451 h 4416425"/>
              <a:gd name="connsiteX13" fmla="*/ 1647579 w 4200656"/>
              <a:gd name="connsiteY13" fmla="*/ 1739901 h 4416425"/>
              <a:gd name="connsiteX14" fmla="*/ 1355479 w 4200656"/>
              <a:gd name="connsiteY14" fmla="*/ 1460501 h 4416425"/>
              <a:gd name="connsiteX15" fmla="*/ 1041400 w 4200656"/>
              <a:gd name="connsiteY15" fmla="*/ 574675 h 4416425"/>
              <a:gd name="connsiteX0" fmla="*/ 1041400 w 4204890"/>
              <a:gd name="connsiteY0" fmla="*/ 574675 h 4416425"/>
              <a:gd name="connsiteX1" fmla="*/ 1361829 w 4204890"/>
              <a:gd name="connsiteY1" fmla="*/ 190501 h 4416425"/>
              <a:gd name="connsiteX2" fmla="*/ 1888879 w 4204890"/>
              <a:gd name="connsiteY2" fmla="*/ 0 h 4416425"/>
              <a:gd name="connsiteX3" fmla="*/ 2225675 w 4204890"/>
              <a:gd name="connsiteY3" fmla="*/ 47625 h 4416425"/>
              <a:gd name="connsiteX4" fmla="*/ 2574679 w 4204890"/>
              <a:gd name="connsiteY4" fmla="*/ 279401 h 4416425"/>
              <a:gd name="connsiteX5" fmla="*/ 3362079 w 4204890"/>
              <a:gd name="connsiteY5" fmla="*/ 1066800 h 4416425"/>
              <a:gd name="connsiteX6" fmla="*/ 3952630 w 4204890"/>
              <a:gd name="connsiteY6" fmla="*/ 1663701 h 4416425"/>
              <a:gd name="connsiteX7" fmla="*/ 4187580 w 4204890"/>
              <a:gd name="connsiteY7" fmla="*/ 2279651 h 4416425"/>
              <a:gd name="connsiteX8" fmla="*/ 3441700 w 4204890"/>
              <a:gd name="connsiteY8" fmla="*/ 3448050 h 4416425"/>
              <a:gd name="connsiteX9" fmla="*/ 2422525 w 4204890"/>
              <a:gd name="connsiteY9" fmla="*/ 4416425 h 4416425"/>
              <a:gd name="connsiteX10" fmla="*/ 0 w 4204890"/>
              <a:gd name="connsiteY10" fmla="*/ 4416425 h 4416425"/>
              <a:gd name="connsiteX11" fmla="*/ 1590675 w 4204890"/>
              <a:gd name="connsiteY11" fmla="*/ 2901950 h 4416425"/>
              <a:gd name="connsiteX12" fmla="*/ 1825379 w 4204890"/>
              <a:gd name="connsiteY12" fmla="*/ 2203451 h 4416425"/>
              <a:gd name="connsiteX13" fmla="*/ 1647579 w 4204890"/>
              <a:gd name="connsiteY13" fmla="*/ 1739901 h 4416425"/>
              <a:gd name="connsiteX14" fmla="*/ 1355479 w 4204890"/>
              <a:gd name="connsiteY14" fmla="*/ 1460501 h 4416425"/>
              <a:gd name="connsiteX15" fmla="*/ 1041400 w 4204890"/>
              <a:gd name="connsiteY15" fmla="*/ 574675 h 4416425"/>
              <a:gd name="connsiteX0" fmla="*/ 1041400 w 4204890"/>
              <a:gd name="connsiteY0" fmla="*/ 574675 h 4416425"/>
              <a:gd name="connsiteX1" fmla="*/ 1361829 w 4204890"/>
              <a:gd name="connsiteY1" fmla="*/ 190501 h 4416425"/>
              <a:gd name="connsiteX2" fmla="*/ 1888879 w 4204890"/>
              <a:gd name="connsiteY2" fmla="*/ 0 h 4416425"/>
              <a:gd name="connsiteX3" fmla="*/ 2225675 w 4204890"/>
              <a:gd name="connsiteY3" fmla="*/ 47625 h 4416425"/>
              <a:gd name="connsiteX4" fmla="*/ 2574679 w 4204890"/>
              <a:gd name="connsiteY4" fmla="*/ 279401 h 4416425"/>
              <a:gd name="connsiteX5" fmla="*/ 3362079 w 4204890"/>
              <a:gd name="connsiteY5" fmla="*/ 1066800 h 4416425"/>
              <a:gd name="connsiteX6" fmla="*/ 3952630 w 4204890"/>
              <a:gd name="connsiteY6" fmla="*/ 1663701 h 4416425"/>
              <a:gd name="connsiteX7" fmla="*/ 4187580 w 4204890"/>
              <a:gd name="connsiteY7" fmla="*/ 2279651 h 4416425"/>
              <a:gd name="connsiteX8" fmla="*/ 3441700 w 4204890"/>
              <a:gd name="connsiteY8" fmla="*/ 3448050 h 4416425"/>
              <a:gd name="connsiteX9" fmla="*/ 2422525 w 4204890"/>
              <a:gd name="connsiteY9" fmla="*/ 4416425 h 4416425"/>
              <a:gd name="connsiteX10" fmla="*/ 0 w 4204890"/>
              <a:gd name="connsiteY10" fmla="*/ 4416425 h 4416425"/>
              <a:gd name="connsiteX11" fmla="*/ 1590675 w 4204890"/>
              <a:gd name="connsiteY11" fmla="*/ 2901950 h 4416425"/>
              <a:gd name="connsiteX12" fmla="*/ 1825379 w 4204890"/>
              <a:gd name="connsiteY12" fmla="*/ 2203451 h 4416425"/>
              <a:gd name="connsiteX13" fmla="*/ 1647579 w 4204890"/>
              <a:gd name="connsiteY13" fmla="*/ 1739901 h 4416425"/>
              <a:gd name="connsiteX14" fmla="*/ 1355479 w 4204890"/>
              <a:gd name="connsiteY14" fmla="*/ 1460501 h 4416425"/>
              <a:gd name="connsiteX15" fmla="*/ 1041400 w 4204890"/>
              <a:gd name="connsiteY15" fmla="*/ 574675 h 4416425"/>
              <a:gd name="connsiteX0" fmla="*/ 1041400 w 4203672"/>
              <a:gd name="connsiteY0" fmla="*/ 574675 h 4416425"/>
              <a:gd name="connsiteX1" fmla="*/ 1361829 w 4203672"/>
              <a:gd name="connsiteY1" fmla="*/ 190501 h 4416425"/>
              <a:gd name="connsiteX2" fmla="*/ 1888879 w 4203672"/>
              <a:gd name="connsiteY2" fmla="*/ 0 h 4416425"/>
              <a:gd name="connsiteX3" fmla="*/ 2225675 w 4203672"/>
              <a:gd name="connsiteY3" fmla="*/ 47625 h 4416425"/>
              <a:gd name="connsiteX4" fmla="*/ 2574679 w 4203672"/>
              <a:gd name="connsiteY4" fmla="*/ 279401 h 4416425"/>
              <a:gd name="connsiteX5" fmla="*/ 3362079 w 4203672"/>
              <a:gd name="connsiteY5" fmla="*/ 1066800 h 4416425"/>
              <a:gd name="connsiteX6" fmla="*/ 3952630 w 4203672"/>
              <a:gd name="connsiteY6" fmla="*/ 1663701 h 4416425"/>
              <a:gd name="connsiteX7" fmla="*/ 4187580 w 4203672"/>
              <a:gd name="connsiteY7" fmla="*/ 2279651 h 4416425"/>
              <a:gd name="connsiteX8" fmla="*/ 3441700 w 4203672"/>
              <a:gd name="connsiteY8" fmla="*/ 3448050 h 4416425"/>
              <a:gd name="connsiteX9" fmla="*/ 2422525 w 4203672"/>
              <a:gd name="connsiteY9" fmla="*/ 4416425 h 4416425"/>
              <a:gd name="connsiteX10" fmla="*/ 0 w 4203672"/>
              <a:gd name="connsiteY10" fmla="*/ 4416425 h 4416425"/>
              <a:gd name="connsiteX11" fmla="*/ 1590675 w 4203672"/>
              <a:gd name="connsiteY11" fmla="*/ 2901950 h 4416425"/>
              <a:gd name="connsiteX12" fmla="*/ 1825379 w 4203672"/>
              <a:gd name="connsiteY12" fmla="*/ 2203451 h 4416425"/>
              <a:gd name="connsiteX13" fmla="*/ 1647579 w 4203672"/>
              <a:gd name="connsiteY13" fmla="*/ 1739901 h 4416425"/>
              <a:gd name="connsiteX14" fmla="*/ 1355479 w 4203672"/>
              <a:gd name="connsiteY14" fmla="*/ 1460501 h 4416425"/>
              <a:gd name="connsiteX15" fmla="*/ 1041400 w 4203672"/>
              <a:gd name="connsiteY15"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3441700 w 4191105"/>
              <a:gd name="connsiteY8" fmla="*/ 3448050 h 4416425"/>
              <a:gd name="connsiteX9" fmla="*/ 2422525 w 4191105"/>
              <a:gd name="connsiteY9" fmla="*/ 4416425 h 4416425"/>
              <a:gd name="connsiteX10" fmla="*/ 0 w 4191105"/>
              <a:gd name="connsiteY10" fmla="*/ 4416425 h 4416425"/>
              <a:gd name="connsiteX11" fmla="*/ 1590675 w 4191105"/>
              <a:gd name="connsiteY11" fmla="*/ 2901950 h 4416425"/>
              <a:gd name="connsiteX12" fmla="*/ 1825379 w 4191105"/>
              <a:gd name="connsiteY12" fmla="*/ 2203451 h 4416425"/>
              <a:gd name="connsiteX13" fmla="*/ 1647579 w 4191105"/>
              <a:gd name="connsiteY13" fmla="*/ 1739901 h 4416425"/>
              <a:gd name="connsiteX14" fmla="*/ 1355479 w 4191105"/>
              <a:gd name="connsiteY14" fmla="*/ 1460501 h 4416425"/>
              <a:gd name="connsiteX15" fmla="*/ 1041400 w 4191105"/>
              <a:gd name="connsiteY15"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3971680 w 4191105"/>
              <a:gd name="connsiteY8" fmla="*/ 2743201 h 4416425"/>
              <a:gd name="connsiteX9" fmla="*/ 3441700 w 4191105"/>
              <a:gd name="connsiteY9" fmla="*/ 3448050 h 4416425"/>
              <a:gd name="connsiteX10" fmla="*/ 2422525 w 4191105"/>
              <a:gd name="connsiteY10" fmla="*/ 4416425 h 4416425"/>
              <a:gd name="connsiteX11" fmla="*/ 0 w 4191105"/>
              <a:gd name="connsiteY11" fmla="*/ 4416425 h 4416425"/>
              <a:gd name="connsiteX12" fmla="*/ 1590675 w 4191105"/>
              <a:gd name="connsiteY12" fmla="*/ 2901950 h 4416425"/>
              <a:gd name="connsiteX13" fmla="*/ 1825379 w 4191105"/>
              <a:gd name="connsiteY13" fmla="*/ 2203451 h 4416425"/>
              <a:gd name="connsiteX14" fmla="*/ 1647579 w 4191105"/>
              <a:gd name="connsiteY14" fmla="*/ 1739901 h 4416425"/>
              <a:gd name="connsiteX15" fmla="*/ 1355479 w 4191105"/>
              <a:gd name="connsiteY15" fmla="*/ 1460501 h 4416425"/>
              <a:gd name="connsiteX16" fmla="*/ 1041400 w 4191105"/>
              <a:gd name="connsiteY16" fmla="*/ 574675 h 4416425"/>
              <a:gd name="connsiteX0" fmla="*/ 1041400 w 4191105"/>
              <a:gd name="connsiteY0" fmla="*/ 574675 h 4416425"/>
              <a:gd name="connsiteX1" fmla="*/ 1361829 w 4191105"/>
              <a:gd name="connsiteY1" fmla="*/ 190501 h 4416425"/>
              <a:gd name="connsiteX2" fmla="*/ 1888879 w 4191105"/>
              <a:gd name="connsiteY2" fmla="*/ 0 h 4416425"/>
              <a:gd name="connsiteX3" fmla="*/ 2225675 w 4191105"/>
              <a:gd name="connsiteY3" fmla="*/ 47625 h 4416425"/>
              <a:gd name="connsiteX4" fmla="*/ 2574679 w 4191105"/>
              <a:gd name="connsiteY4" fmla="*/ 279401 h 4416425"/>
              <a:gd name="connsiteX5" fmla="*/ 3362079 w 4191105"/>
              <a:gd name="connsiteY5" fmla="*/ 1066800 h 4416425"/>
              <a:gd name="connsiteX6" fmla="*/ 3952630 w 4191105"/>
              <a:gd name="connsiteY6" fmla="*/ 1663701 h 4416425"/>
              <a:gd name="connsiteX7" fmla="*/ 4187580 w 4191105"/>
              <a:gd name="connsiteY7" fmla="*/ 2279651 h 4416425"/>
              <a:gd name="connsiteX8" fmla="*/ 4035180 w 4191105"/>
              <a:gd name="connsiteY8" fmla="*/ 2819401 h 4416425"/>
              <a:gd name="connsiteX9" fmla="*/ 3441700 w 4191105"/>
              <a:gd name="connsiteY9" fmla="*/ 3448050 h 4416425"/>
              <a:gd name="connsiteX10" fmla="*/ 2422525 w 4191105"/>
              <a:gd name="connsiteY10" fmla="*/ 4416425 h 4416425"/>
              <a:gd name="connsiteX11" fmla="*/ 0 w 4191105"/>
              <a:gd name="connsiteY11" fmla="*/ 4416425 h 4416425"/>
              <a:gd name="connsiteX12" fmla="*/ 1590675 w 4191105"/>
              <a:gd name="connsiteY12" fmla="*/ 2901950 h 4416425"/>
              <a:gd name="connsiteX13" fmla="*/ 1825379 w 4191105"/>
              <a:gd name="connsiteY13" fmla="*/ 2203451 h 4416425"/>
              <a:gd name="connsiteX14" fmla="*/ 1647579 w 4191105"/>
              <a:gd name="connsiteY14" fmla="*/ 1739901 h 4416425"/>
              <a:gd name="connsiteX15" fmla="*/ 1355479 w 4191105"/>
              <a:gd name="connsiteY15" fmla="*/ 1460501 h 4416425"/>
              <a:gd name="connsiteX16" fmla="*/ 1041400 w 4191105"/>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4035180 w 4191237"/>
              <a:gd name="connsiteY8" fmla="*/ 28194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4035180 w 4191237"/>
              <a:gd name="connsiteY8" fmla="*/ 28194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1041400 w 4191237"/>
              <a:gd name="connsiteY0" fmla="*/ 574675 h 4416425"/>
              <a:gd name="connsiteX1" fmla="*/ 1361829 w 4191237"/>
              <a:gd name="connsiteY1" fmla="*/ 190501 h 4416425"/>
              <a:gd name="connsiteX2" fmla="*/ 1888879 w 4191237"/>
              <a:gd name="connsiteY2" fmla="*/ 0 h 4416425"/>
              <a:gd name="connsiteX3" fmla="*/ 2225675 w 4191237"/>
              <a:gd name="connsiteY3" fmla="*/ 47625 h 4416425"/>
              <a:gd name="connsiteX4" fmla="*/ 2574679 w 4191237"/>
              <a:gd name="connsiteY4" fmla="*/ 279401 h 4416425"/>
              <a:gd name="connsiteX5" fmla="*/ 3362079 w 4191237"/>
              <a:gd name="connsiteY5" fmla="*/ 1066800 h 4416425"/>
              <a:gd name="connsiteX6" fmla="*/ 3952630 w 4191237"/>
              <a:gd name="connsiteY6" fmla="*/ 1663701 h 4416425"/>
              <a:gd name="connsiteX7" fmla="*/ 4187580 w 4191237"/>
              <a:gd name="connsiteY7" fmla="*/ 2279651 h 4416425"/>
              <a:gd name="connsiteX8" fmla="*/ 3978030 w 4191237"/>
              <a:gd name="connsiteY8" fmla="*/ 2882901 h 4416425"/>
              <a:gd name="connsiteX9" fmla="*/ 3441700 w 4191237"/>
              <a:gd name="connsiteY9" fmla="*/ 3448050 h 4416425"/>
              <a:gd name="connsiteX10" fmla="*/ 2422525 w 4191237"/>
              <a:gd name="connsiteY10" fmla="*/ 4416425 h 4416425"/>
              <a:gd name="connsiteX11" fmla="*/ 0 w 4191237"/>
              <a:gd name="connsiteY11" fmla="*/ 4416425 h 4416425"/>
              <a:gd name="connsiteX12" fmla="*/ 1590675 w 4191237"/>
              <a:gd name="connsiteY12" fmla="*/ 2901950 h 4416425"/>
              <a:gd name="connsiteX13" fmla="*/ 1825379 w 4191237"/>
              <a:gd name="connsiteY13" fmla="*/ 2203451 h 4416425"/>
              <a:gd name="connsiteX14" fmla="*/ 1647579 w 4191237"/>
              <a:gd name="connsiteY14" fmla="*/ 1739901 h 4416425"/>
              <a:gd name="connsiteX15" fmla="*/ 1355479 w 4191237"/>
              <a:gd name="connsiteY15" fmla="*/ 1460501 h 4416425"/>
              <a:gd name="connsiteX16" fmla="*/ 1041400 w 4191237"/>
              <a:gd name="connsiteY16" fmla="*/ 574675 h 441642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571824 w 3172386"/>
              <a:gd name="connsiteY12" fmla="*/ 2901950 h 4575175"/>
              <a:gd name="connsiteX13" fmla="*/ 806528 w 3172386"/>
              <a:gd name="connsiteY13" fmla="*/ 2203451 h 4575175"/>
              <a:gd name="connsiteX14" fmla="*/ 628728 w 3172386"/>
              <a:gd name="connsiteY14" fmla="*/ 1739901 h 4575175"/>
              <a:gd name="connsiteX15" fmla="*/ 336628 w 3172386"/>
              <a:gd name="connsiteY15" fmla="*/ 1460501 h 4575175"/>
              <a:gd name="connsiteX16" fmla="*/ 22549 w 3172386"/>
              <a:gd name="connsiteY16"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838278 w 3172386"/>
              <a:gd name="connsiteY12" fmla="*/ 418465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571824 w 3172386"/>
              <a:gd name="connsiteY13" fmla="*/ 2901950 h 4575175"/>
              <a:gd name="connsiteX14" fmla="*/ 806528 w 3172386"/>
              <a:gd name="connsiteY14" fmla="*/ 2203451 h 4575175"/>
              <a:gd name="connsiteX15" fmla="*/ 628728 w 3172386"/>
              <a:gd name="connsiteY15" fmla="*/ 1739901 h 4575175"/>
              <a:gd name="connsiteX16" fmla="*/ 336628 w 3172386"/>
              <a:gd name="connsiteY16" fmla="*/ 1460501 h 4575175"/>
              <a:gd name="connsiteX17" fmla="*/ 22549 w 3172386"/>
              <a:gd name="connsiteY17"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393778 w 3172386"/>
              <a:gd name="connsiteY13" fmla="*/ 385445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571824 w 3172386"/>
              <a:gd name="connsiteY14" fmla="*/ 2901950 h 4575175"/>
              <a:gd name="connsiteX15" fmla="*/ 806528 w 3172386"/>
              <a:gd name="connsiteY15" fmla="*/ 2203451 h 4575175"/>
              <a:gd name="connsiteX16" fmla="*/ 628728 w 3172386"/>
              <a:gd name="connsiteY16" fmla="*/ 1739901 h 4575175"/>
              <a:gd name="connsiteX17" fmla="*/ 336628 w 3172386"/>
              <a:gd name="connsiteY17" fmla="*/ 1460501 h 4575175"/>
              <a:gd name="connsiteX18" fmla="*/ 22549 w 3172386"/>
              <a:gd name="connsiteY18"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549 w 3172386"/>
              <a:gd name="connsiteY0" fmla="*/ 574675 h 4575175"/>
              <a:gd name="connsiteX1" fmla="*/ 342978 w 3172386"/>
              <a:gd name="connsiteY1" fmla="*/ 190501 h 4575175"/>
              <a:gd name="connsiteX2" fmla="*/ 870028 w 3172386"/>
              <a:gd name="connsiteY2" fmla="*/ 0 h 4575175"/>
              <a:gd name="connsiteX3" fmla="*/ 1206824 w 3172386"/>
              <a:gd name="connsiteY3" fmla="*/ 47625 h 4575175"/>
              <a:gd name="connsiteX4" fmla="*/ 1555828 w 3172386"/>
              <a:gd name="connsiteY4" fmla="*/ 279401 h 4575175"/>
              <a:gd name="connsiteX5" fmla="*/ 2343228 w 3172386"/>
              <a:gd name="connsiteY5" fmla="*/ 1066800 h 4575175"/>
              <a:gd name="connsiteX6" fmla="*/ 2933779 w 3172386"/>
              <a:gd name="connsiteY6" fmla="*/ 1663701 h 4575175"/>
              <a:gd name="connsiteX7" fmla="*/ 3168729 w 3172386"/>
              <a:gd name="connsiteY7" fmla="*/ 2279651 h 4575175"/>
              <a:gd name="connsiteX8" fmla="*/ 2959179 w 3172386"/>
              <a:gd name="connsiteY8" fmla="*/ 2882901 h 4575175"/>
              <a:gd name="connsiteX9" fmla="*/ 2422849 w 3172386"/>
              <a:gd name="connsiteY9" fmla="*/ 3448050 h 4575175"/>
              <a:gd name="connsiteX10" fmla="*/ 1403674 w 3172386"/>
              <a:gd name="connsiteY10" fmla="*/ 4416425 h 4575175"/>
              <a:gd name="connsiteX11" fmla="*/ 924249 w 3172386"/>
              <a:gd name="connsiteY11" fmla="*/ 4575175 h 4575175"/>
              <a:gd name="connsiteX12" fmla="*/ 323928 w 3172386"/>
              <a:gd name="connsiteY12" fmla="*/ 4292601 h 4575175"/>
              <a:gd name="connsiteX13" fmla="*/ 76278 w 3172386"/>
              <a:gd name="connsiteY13" fmla="*/ 3822701 h 4575175"/>
              <a:gd name="connsiteX14" fmla="*/ 222328 w 3172386"/>
              <a:gd name="connsiteY14" fmla="*/ 3309938 h 4575175"/>
              <a:gd name="connsiteX15" fmla="*/ 571824 w 3172386"/>
              <a:gd name="connsiteY15" fmla="*/ 2901950 h 4575175"/>
              <a:gd name="connsiteX16" fmla="*/ 806528 w 3172386"/>
              <a:gd name="connsiteY16" fmla="*/ 2203451 h 4575175"/>
              <a:gd name="connsiteX17" fmla="*/ 628728 w 3172386"/>
              <a:gd name="connsiteY17" fmla="*/ 1739901 h 4575175"/>
              <a:gd name="connsiteX18" fmla="*/ 336628 w 3172386"/>
              <a:gd name="connsiteY18" fmla="*/ 1460501 h 4575175"/>
              <a:gd name="connsiteX19" fmla="*/ 22549 w 3172386"/>
              <a:gd name="connsiteY19" fmla="*/ 574675 h 4575175"/>
              <a:gd name="connsiteX0" fmla="*/ 22996 w 3163824"/>
              <a:gd name="connsiteY0" fmla="*/ 633232 h 4575175"/>
              <a:gd name="connsiteX1" fmla="*/ 334416 w 3163824"/>
              <a:gd name="connsiteY1" fmla="*/ 190501 h 4575175"/>
              <a:gd name="connsiteX2" fmla="*/ 861466 w 3163824"/>
              <a:gd name="connsiteY2" fmla="*/ 0 h 4575175"/>
              <a:gd name="connsiteX3" fmla="*/ 1198262 w 3163824"/>
              <a:gd name="connsiteY3" fmla="*/ 47625 h 4575175"/>
              <a:gd name="connsiteX4" fmla="*/ 1547266 w 3163824"/>
              <a:gd name="connsiteY4" fmla="*/ 279401 h 4575175"/>
              <a:gd name="connsiteX5" fmla="*/ 2334666 w 3163824"/>
              <a:gd name="connsiteY5" fmla="*/ 1066800 h 4575175"/>
              <a:gd name="connsiteX6" fmla="*/ 2925217 w 3163824"/>
              <a:gd name="connsiteY6" fmla="*/ 1663701 h 4575175"/>
              <a:gd name="connsiteX7" fmla="*/ 3160167 w 3163824"/>
              <a:gd name="connsiteY7" fmla="*/ 2279651 h 4575175"/>
              <a:gd name="connsiteX8" fmla="*/ 2950617 w 3163824"/>
              <a:gd name="connsiteY8" fmla="*/ 2882901 h 4575175"/>
              <a:gd name="connsiteX9" fmla="*/ 2414287 w 3163824"/>
              <a:gd name="connsiteY9" fmla="*/ 3448050 h 4575175"/>
              <a:gd name="connsiteX10" fmla="*/ 1395112 w 3163824"/>
              <a:gd name="connsiteY10" fmla="*/ 4416425 h 4575175"/>
              <a:gd name="connsiteX11" fmla="*/ 915687 w 3163824"/>
              <a:gd name="connsiteY11" fmla="*/ 4575175 h 4575175"/>
              <a:gd name="connsiteX12" fmla="*/ 315366 w 3163824"/>
              <a:gd name="connsiteY12" fmla="*/ 4292601 h 4575175"/>
              <a:gd name="connsiteX13" fmla="*/ 67716 w 3163824"/>
              <a:gd name="connsiteY13" fmla="*/ 3822701 h 4575175"/>
              <a:gd name="connsiteX14" fmla="*/ 213766 w 3163824"/>
              <a:gd name="connsiteY14" fmla="*/ 3309938 h 4575175"/>
              <a:gd name="connsiteX15" fmla="*/ 563262 w 3163824"/>
              <a:gd name="connsiteY15" fmla="*/ 2901950 h 4575175"/>
              <a:gd name="connsiteX16" fmla="*/ 797966 w 3163824"/>
              <a:gd name="connsiteY16" fmla="*/ 2203451 h 4575175"/>
              <a:gd name="connsiteX17" fmla="*/ 620166 w 3163824"/>
              <a:gd name="connsiteY17" fmla="*/ 1739901 h 4575175"/>
              <a:gd name="connsiteX18" fmla="*/ 328066 w 3163824"/>
              <a:gd name="connsiteY18" fmla="*/ 1460501 h 4575175"/>
              <a:gd name="connsiteX19" fmla="*/ 22996 w 3163824"/>
              <a:gd name="connsiteY19" fmla="*/ 633232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28727 w 3172385"/>
              <a:gd name="connsiteY17" fmla="*/ 1739901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28727 w 3172385"/>
              <a:gd name="connsiteY17" fmla="*/ 1739901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597196 w 3172385"/>
              <a:gd name="connsiteY17" fmla="*/ 1793954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33231 w 3172385"/>
              <a:gd name="connsiteY17" fmla="*/ 1753414 h 4575175"/>
              <a:gd name="connsiteX18" fmla="*/ 336627 w 3172385"/>
              <a:gd name="connsiteY18" fmla="*/ 1460501 h 4575175"/>
              <a:gd name="connsiteX19" fmla="*/ 22548 w 3172385"/>
              <a:gd name="connsiteY19" fmla="*/ 606206 h 4575175"/>
              <a:gd name="connsiteX0" fmla="*/ 22548 w 3172385"/>
              <a:gd name="connsiteY0" fmla="*/ 606206 h 4575175"/>
              <a:gd name="connsiteX1" fmla="*/ 342977 w 3172385"/>
              <a:gd name="connsiteY1" fmla="*/ 190501 h 4575175"/>
              <a:gd name="connsiteX2" fmla="*/ 870027 w 3172385"/>
              <a:gd name="connsiteY2" fmla="*/ 0 h 4575175"/>
              <a:gd name="connsiteX3" fmla="*/ 1206823 w 3172385"/>
              <a:gd name="connsiteY3" fmla="*/ 47625 h 4575175"/>
              <a:gd name="connsiteX4" fmla="*/ 1555827 w 3172385"/>
              <a:gd name="connsiteY4" fmla="*/ 279401 h 4575175"/>
              <a:gd name="connsiteX5" fmla="*/ 2343227 w 3172385"/>
              <a:gd name="connsiteY5" fmla="*/ 1066800 h 4575175"/>
              <a:gd name="connsiteX6" fmla="*/ 2933778 w 3172385"/>
              <a:gd name="connsiteY6" fmla="*/ 1663701 h 4575175"/>
              <a:gd name="connsiteX7" fmla="*/ 3168728 w 3172385"/>
              <a:gd name="connsiteY7" fmla="*/ 2279651 h 4575175"/>
              <a:gd name="connsiteX8" fmla="*/ 2959178 w 3172385"/>
              <a:gd name="connsiteY8" fmla="*/ 2882901 h 4575175"/>
              <a:gd name="connsiteX9" fmla="*/ 2422848 w 3172385"/>
              <a:gd name="connsiteY9" fmla="*/ 3448050 h 4575175"/>
              <a:gd name="connsiteX10" fmla="*/ 1403673 w 3172385"/>
              <a:gd name="connsiteY10" fmla="*/ 4416425 h 4575175"/>
              <a:gd name="connsiteX11" fmla="*/ 924248 w 3172385"/>
              <a:gd name="connsiteY11" fmla="*/ 4575175 h 4575175"/>
              <a:gd name="connsiteX12" fmla="*/ 323927 w 3172385"/>
              <a:gd name="connsiteY12" fmla="*/ 4292601 h 4575175"/>
              <a:gd name="connsiteX13" fmla="*/ 76277 w 3172385"/>
              <a:gd name="connsiteY13" fmla="*/ 3822701 h 4575175"/>
              <a:gd name="connsiteX14" fmla="*/ 222327 w 3172385"/>
              <a:gd name="connsiteY14" fmla="*/ 3309938 h 4575175"/>
              <a:gd name="connsiteX15" fmla="*/ 571823 w 3172385"/>
              <a:gd name="connsiteY15" fmla="*/ 2901950 h 4575175"/>
              <a:gd name="connsiteX16" fmla="*/ 806527 w 3172385"/>
              <a:gd name="connsiteY16" fmla="*/ 2203451 h 4575175"/>
              <a:gd name="connsiteX17" fmla="*/ 633231 w 3172385"/>
              <a:gd name="connsiteY17" fmla="*/ 1753414 h 4575175"/>
              <a:gd name="connsiteX18" fmla="*/ 336627 w 3172385"/>
              <a:gd name="connsiteY18" fmla="*/ 1460501 h 4575175"/>
              <a:gd name="connsiteX19" fmla="*/ 22548 w 3172385"/>
              <a:gd name="connsiteY19" fmla="*/ 606206 h 4575175"/>
              <a:gd name="connsiteX0" fmla="*/ 22332 w 3172169"/>
              <a:gd name="connsiteY0" fmla="*/ 606206 h 4575175"/>
              <a:gd name="connsiteX1" fmla="*/ 342761 w 3172169"/>
              <a:gd name="connsiteY1" fmla="*/ 190501 h 4575175"/>
              <a:gd name="connsiteX2" fmla="*/ 869811 w 3172169"/>
              <a:gd name="connsiteY2" fmla="*/ 0 h 4575175"/>
              <a:gd name="connsiteX3" fmla="*/ 1206607 w 3172169"/>
              <a:gd name="connsiteY3" fmla="*/ 47625 h 4575175"/>
              <a:gd name="connsiteX4" fmla="*/ 1555611 w 3172169"/>
              <a:gd name="connsiteY4" fmla="*/ 279401 h 4575175"/>
              <a:gd name="connsiteX5" fmla="*/ 2343011 w 3172169"/>
              <a:gd name="connsiteY5" fmla="*/ 1066800 h 4575175"/>
              <a:gd name="connsiteX6" fmla="*/ 2933562 w 3172169"/>
              <a:gd name="connsiteY6" fmla="*/ 1663701 h 4575175"/>
              <a:gd name="connsiteX7" fmla="*/ 3168512 w 3172169"/>
              <a:gd name="connsiteY7" fmla="*/ 2279651 h 4575175"/>
              <a:gd name="connsiteX8" fmla="*/ 2958962 w 3172169"/>
              <a:gd name="connsiteY8" fmla="*/ 2882901 h 4575175"/>
              <a:gd name="connsiteX9" fmla="*/ 2422632 w 3172169"/>
              <a:gd name="connsiteY9" fmla="*/ 3448050 h 4575175"/>
              <a:gd name="connsiteX10" fmla="*/ 1403457 w 3172169"/>
              <a:gd name="connsiteY10" fmla="*/ 4416425 h 4575175"/>
              <a:gd name="connsiteX11" fmla="*/ 924032 w 3172169"/>
              <a:gd name="connsiteY11" fmla="*/ 4575175 h 4575175"/>
              <a:gd name="connsiteX12" fmla="*/ 323711 w 3172169"/>
              <a:gd name="connsiteY12" fmla="*/ 4292601 h 4575175"/>
              <a:gd name="connsiteX13" fmla="*/ 76061 w 3172169"/>
              <a:gd name="connsiteY13" fmla="*/ 3822701 h 4575175"/>
              <a:gd name="connsiteX14" fmla="*/ 222111 w 3172169"/>
              <a:gd name="connsiteY14" fmla="*/ 3309938 h 4575175"/>
              <a:gd name="connsiteX15" fmla="*/ 571607 w 3172169"/>
              <a:gd name="connsiteY15" fmla="*/ 2901950 h 4575175"/>
              <a:gd name="connsiteX16" fmla="*/ 806311 w 3172169"/>
              <a:gd name="connsiteY16" fmla="*/ 2203451 h 4575175"/>
              <a:gd name="connsiteX17" fmla="*/ 633015 w 3172169"/>
              <a:gd name="connsiteY17" fmla="*/ 1753414 h 4575175"/>
              <a:gd name="connsiteX18" fmla="*/ 340915 w 3172169"/>
              <a:gd name="connsiteY18" fmla="*/ 1469510 h 4575175"/>
              <a:gd name="connsiteX19" fmla="*/ 22332 w 3172169"/>
              <a:gd name="connsiteY19" fmla="*/ 606206 h 4575175"/>
              <a:gd name="connsiteX0" fmla="*/ 22747 w 3172584"/>
              <a:gd name="connsiteY0" fmla="*/ 606206 h 4575175"/>
              <a:gd name="connsiteX1" fmla="*/ 343176 w 3172584"/>
              <a:gd name="connsiteY1" fmla="*/ 190501 h 4575175"/>
              <a:gd name="connsiteX2" fmla="*/ 870226 w 3172584"/>
              <a:gd name="connsiteY2" fmla="*/ 0 h 4575175"/>
              <a:gd name="connsiteX3" fmla="*/ 1207022 w 3172584"/>
              <a:gd name="connsiteY3" fmla="*/ 47625 h 4575175"/>
              <a:gd name="connsiteX4" fmla="*/ 1556026 w 3172584"/>
              <a:gd name="connsiteY4" fmla="*/ 279401 h 4575175"/>
              <a:gd name="connsiteX5" fmla="*/ 2343426 w 3172584"/>
              <a:gd name="connsiteY5" fmla="*/ 1066800 h 4575175"/>
              <a:gd name="connsiteX6" fmla="*/ 2933977 w 3172584"/>
              <a:gd name="connsiteY6" fmla="*/ 1663701 h 4575175"/>
              <a:gd name="connsiteX7" fmla="*/ 3168927 w 3172584"/>
              <a:gd name="connsiteY7" fmla="*/ 2279651 h 4575175"/>
              <a:gd name="connsiteX8" fmla="*/ 2959377 w 3172584"/>
              <a:gd name="connsiteY8" fmla="*/ 2882901 h 4575175"/>
              <a:gd name="connsiteX9" fmla="*/ 2423047 w 3172584"/>
              <a:gd name="connsiteY9" fmla="*/ 3448050 h 4575175"/>
              <a:gd name="connsiteX10" fmla="*/ 1403872 w 3172584"/>
              <a:gd name="connsiteY10" fmla="*/ 4416425 h 4575175"/>
              <a:gd name="connsiteX11" fmla="*/ 924447 w 3172584"/>
              <a:gd name="connsiteY11" fmla="*/ 4575175 h 4575175"/>
              <a:gd name="connsiteX12" fmla="*/ 324126 w 3172584"/>
              <a:gd name="connsiteY12" fmla="*/ 4292601 h 4575175"/>
              <a:gd name="connsiteX13" fmla="*/ 76476 w 3172584"/>
              <a:gd name="connsiteY13" fmla="*/ 3822701 h 4575175"/>
              <a:gd name="connsiteX14" fmla="*/ 222526 w 3172584"/>
              <a:gd name="connsiteY14" fmla="*/ 3309938 h 4575175"/>
              <a:gd name="connsiteX15" fmla="*/ 572022 w 3172584"/>
              <a:gd name="connsiteY15" fmla="*/ 2901950 h 4575175"/>
              <a:gd name="connsiteX16" fmla="*/ 806726 w 3172584"/>
              <a:gd name="connsiteY16" fmla="*/ 2203451 h 4575175"/>
              <a:gd name="connsiteX17" fmla="*/ 633430 w 3172584"/>
              <a:gd name="connsiteY17" fmla="*/ 1753414 h 4575175"/>
              <a:gd name="connsiteX18" fmla="*/ 341330 w 3172584"/>
              <a:gd name="connsiteY18" fmla="*/ 1469510 h 4575175"/>
              <a:gd name="connsiteX19" fmla="*/ 22747 w 3172584"/>
              <a:gd name="connsiteY19" fmla="*/ 606206 h 4575175"/>
              <a:gd name="connsiteX0" fmla="*/ 21541 w 3171378"/>
              <a:gd name="connsiteY0" fmla="*/ 606206 h 4575175"/>
              <a:gd name="connsiteX1" fmla="*/ 341970 w 3171378"/>
              <a:gd name="connsiteY1" fmla="*/ 190501 h 4575175"/>
              <a:gd name="connsiteX2" fmla="*/ 869020 w 3171378"/>
              <a:gd name="connsiteY2" fmla="*/ 0 h 4575175"/>
              <a:gd name="connsiteX3" fmla="*/ 1205816 w 3171378"/>
              <a:gd name="connsiteY3" fmla="*/ 47625 h 4575175"/>
              <a:gd name="connsiteX4" fmla="*/ 1554820 w 3171378"/>
              <a:gd name="connsiteY4" fmla="*/ 279401 h 4575175"/>
              <a:gd name="connsiteX5" fmla="*/ 2342220 w 3171378"/>
              <a:gd name="connsiteY5" fmla="*/ 1066800 h 4575175"/>
              <a:gd name="connsiteX6" fmla="*/ 2932771 w 3171378"/>
              <a:gd name="connsiteY6" fmla="*/ 1663701 h 4575175"/>
              <a:gd name="connsiteX7" fmla="*/ 3167721 w 3171378"/>
              <a:gd name="connsiteY7" fmla="*/ 2279651 h 4575175"/>
              <a:gd name="connsiteX8" fmla="*/ 2958171 w 3171378"/>
              <a:gd name="connsiteY8" fmla="*/ 2882901 h 4575175"/>
              <a:gd name="connsiteX9" fmla="*/ 2421841 w 3171378"/>
              <a:gd name="connsiteY9" fmla="*/ 3448050 h 4575175"/>
              <a:gd name="connsiteX10" fmla="*/ 1402666 w 3171378"/>
              <a:gd name="connsiteY10" fmla="*/ 4416425 h 4575175"/>
              <a:gd name="connsiteX11" fmla="*/ 923241 w 3171378"/>
              <a:gd name="connsiteY11" fmla="*/ 4575175 h 4575175"/>
              <a:gd name="connsiteX12" fmla="*/ 322920 w 3171378"/>
              <a:gd name="connsiteY12" fmla="*/ 4292601 h 4575175"/>
              <a:gd name="connsiteX13" fmla="*/ 75270 w 3171378"/>
              <a:gd name="connsiteY13" fmla="*/ 3822701 h 4575175"/>
              <a:gd name="connsiteX14" fmla="*/ 221320 w 3171378"/>
              <a:gd name="connsiteY14" fmla="*/ 3309938 h 4575175"/>
              <a:gd name="connsiteX15" fmla="*/ 570816 w 3171378"/>
              <a:gd name="connsiteY15" fmla="*/ 2901950 h 4575175"/>
              <a:gd name="connsiteX16" fmla="*/ 805520 w 3171378"/>
              <a:gd name="connsiteY16" fmla="*/ 2203451 h 4575175"/>
              <a:gd name="connsiteX17" fmla="*/ 632224 w 3171378"/>
              <a:gd name="connsiteY17" fmla="*/ 1753414 h 4575175"/>
              <a:gd name="connsiteX18" fmla="*/ 340124 w 3171378"/>
              <a:gd name="connsiteY18" fmla="*/ 1469510 h 4575175"/>
              <a:gd name="connsiteX19" fmla="*/ 21541 w 3171378"/>
              <a:gd name="connsiteY19" fmla="*/ 606206 h 4575175"/>
              <a:gd name="connsiteX0" fmla="*/ 7707 w 3157544"/>
              <a:gd name="connsiteY0" fmla="*/ 606206 h 4575175"/>
              <a:gd name="connsiteX1" fmla="*/ 328136 w 3157544"/>
              <a:gd name="connsiteY1" fmla="*/ 190501 h 4575175"/>
              <a:gd name="connsiteX2" fmla="*/ 855186 w 3157544"/>
              <a:gd name="connsiteY2" fmla="*/ 0 h 4575175"/>
              <a:gd name="connsiteX3" fmla="*/ 1191982 w 3157544"/>
              <a:gd name="connsiteY3" fmla="*/ 47625 h 4575175"/>
              <a:gd name="connsiteX4" fmla="*/ 1540986 w 3157544"/>
              <a:gd name="connsiteY4" fmla="*/ 279401 h 4575175"/>
              <a:gd name="connsiteX5" fmla="*/ 2328386 w 3157544"/>
              <a:gd name="connsiteY5" fmla="*/ 1066800 h 4575175"/>
              <a:gd name="connsiteX6" fmla="*/ 2918937 w 3157544"/>
              <a:gd name="connsiteY6" fmla="*/ 1663701 h 4575175"/>
              <a:gd name="connsiteX7" fmla="*/ 3153887 w 3157544"/>
              <a:gd name="connsiteY7" fmla="*/ 2279651 h 4575175"/>
              <a:gd name="connsiteX8" fmla="*/ 2944337 w 3157544"/>
              <a:gd name="connsiteY8" fmla="*/ 2882901 h 4575175"/>
              <a:gd name="connsiteX9" fmla="*/ 2408007 w 3157544"/>
              <a:gd name="connsiteY9" fmla="*/ 3448050 h 4575175"/>
              <a:gd name="connsiteX10" fmla="*/ 1388832 w 3157544"/>
              <a:gd name="connsiteY10" fmla="*/ 4416425 h 4575175"/>
              <a:gd name="connsiteX11" fmla="*/ 909407 w 3157544"/>
              <a:gd name="connsiteY11" fmla="*/ 4575175 h 4575175"/>
              <a:gd name="connsiteX12" fmla="*/ 309086 w 3157544"/>
              <a:gd name="connsiteY12" fmla="*/ 4292601 h 4575175"/>
              <a:gd name="connsiteX13" fmla="*/ 61436 w 3157544"/>
              <a:gd name="connsiteY13" fmla="*/ 3822701 h 4575175"/>
              <a:gd name="connsiteX14" fmla="*/ 207486 w 3157544"/>
              <a:gd name="connsiteY14" fmla="*/ 3309938 h 4575175"/>
              <a:gd name="connsiteX15" fmla="*/ 556982 w 3157544"/>
              <a:gd name="connsiteY15" fmla="*/ 2901950 h 4575175"/>
              <a:gd name="connsiteX16" fmla="*/ 791686 w 3157544"/>
              <a:gd name="connsiteY16" fmla="*/ 2203451 h 4575175"/>
              <a:gd name="connsiteX17" fmla="*/ 618390 w 3157544"/>
              <a:gd name="connsiteY17" fmla="*/ 1753414 h 4575175"/>
              <a:gd name="connsiteX18" fmla="*/ 326290 w 3157544"/>
              <a:gd name="connsiteY18" fmla="*/ 1469510 h 4575175"/>
              <a:gd name="connsiteX19" fmla="*/ 118243 w 3157544"/>
              <a:gd name="connsiteY19" fmla="*/ 1272964 h 4575175"/>
              <a:gd name="connsiteX20" fmla="*/ 7707 w 3157544"/>
              <a:gd name="connsiteY20" fmla="*/ 606206 h 4575175"/>
              <a:gd name="connsiteX0" fmla="*/ 7180 w 3157017"/>
              <a:gd name="connsiteY0" fmla="*/ 606206 h 4575175"/>
              <a:gd name="connsiteX1" fmla="*/ 327609 w 3157017"/>
              <a:gd name="connsiteY1" fmla="*/ 190501 h 4575175"/>
              <a:gd name="connsiteX2" fmla="*/ 854659 w 3157017"/>
              <a:gd name="connsiteY2" fmla="*/ 0 h 4575175"/>
              <a:gd name="connsiteX3" fmla="*/ 1191455 w 3157017"/>
              <a:gd name="connsiteY3" fmla="*/ 47625 h 4575175"/>
              <a:gd name="connsiteX4" fmla="*/ 1540459 w 3157017"/>
              <a:gd name="connsiteY4" fmla="*/ 279401 h 4575175"/>
              <a:gd name="connsiteX5" fmla="*/ 2327859 w 3157017"/>
              <a:gd name="connsiteY5" fmla="*/ 1066800 h 4575175"/>
              <a:gd name="connsiteX6" fmla="*/ 2918410 w 3157017"/>
              <a:gd name="connsiteY6" fmla="*/ 1663701 h 4575175"/>
              <a:gd name="connsiteX7" fmla="*/ 3153360 w 3157017"/>
              <a:gd name="connsiteY7" fmla="*/ 2279651 h 4575175"/>
              <a:gd name="connsiteX8" fmla="*/ 2943810 w 3157017"/>
              <a:gd name="connsiteY8" fmla="*/ 2882901 h 4575175"/>
              <a:gd name="connsiteX9" fmla="*/ 2407480 w 3157017"/>
              <a:gd name="connsiteY9" fmla="*/ 3448050 h 4575175"/>
              <a:gd name="connsiteX10" fmla="*/ 1388305 w 3157017"/>
              <a:gd name="connsiteY10" fmla="*/ 4416425 h 4575175"/>
              <a:gd name="connsiteX11" fmla="*/ 908880 w 3157017"/>
              <a:gd name="connsiteY11" fmla="*/ 4575175 h 4575175"/>
              <a:gd name="connsiteX12" fmla="*/ 308559 w 3157017"/>
              <a:gd name="connsiteY12" fmla="*/ 4292601 h 4575175"/>
              <a:gd name="connsiteX13" fmla="*/ 60909 w 3157017"/>
              <a:gd name="connsiteY13" fmla="*/ 3822701 h 4575175"/>
              <a:gd name="connsiteX14" fmla="*/ 206959 w 3157017"/>
              <a:gd name="connsiteY14" fmla="*/ 3309938 h 4575175"/>
              <a:gd name="connsiteX15" fmla="*/ 556455 w 3157017"/>
              <a:gd name="connsiteY15" fmla="*/ 2901950 h 4575175"/>
              <a:gd name="connsiteX16" fmla="*/ 791159 w 3157017"/>
              <a:gd name="connsiteY16" fmla="*/ 2203451 h 4575175"/>
              <a:gd name="connsiteX17" fmla="*/ 617863 w 3157017"/>
              <a:gd name="connsiteY17" fmla="*/ 1753414 h 4575175"/>
              <a:gd name="connsiteX18" fmla="*/ 325763 w 3157017"/>
              <a:gd name="connsiteY18" fmla="*/ 1469510 h 4575175"/>
              <a:gd name="connsiteX19" fmla="*/ 126725 w 3157017"/>
              <a:gd name="connsiteY19" fmla="*/ 1245938 h 4575175"/>
              <a:gd name="connsiteX20" fmla="*/ 7180 w 3157017"/>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808782 w 3174640"/>
              <a:gd name="connsiteY16" fmla="*/ 2203451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808782 w 3174640"/>
              <a:gd name="connsiteY16" fmla="*/ 2203451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99773 w 3174640"/>
              <a:gd name="connsiteY16" fmla="*/ 2221468 h 4575175"/>
              <a:gd name="connsiteX17" fmla="*/ 635486 w 3174640"/>
              <a:gd name="connsiteY17" fmla="*/ 1753414 h 4575175"/>
              <a:gd name="connsiteX18" fmla="*/ 343386 w 3174640"/>
              <a:gd name="connsiteY18" fmla="*/ 1469510 h 4575175"/>
              <a:gd name="connsiteX19" fmla="*/ 144348 w 3174640"/>
              <a:gd name="connsiteY19" fmla="*/ 1245938 h 4575175"/>
              <a:gd name="connsiteX20" fmla="*/ 24803 w 3174640"/>
              <a:gd name="connsiteY20"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20915 w 3174640"/>
              <a:gd name="connsiteY16" fmla="*/ 2583755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78532 w 3174640"/>
              <a:gd name="connsiteY13" fmla="*/ 3822701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05928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07416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 name="connsiteX0" fmla="*/ 24803 w 3174640"/>
              <a:gd name="connsiteY0" fmla="*/ 606206 h 4575175"/>
              <a:gd name="connsiteX1" fmla="*/ 345232 w 3174640"/>
              <a:gd name="connsiteY1" fmla="*/ 190501 h 4575175"/>
              <a:gd name="connsiteX2" fmla="*/ 872282 w 3174640"/>
              <a:gd name="connsiteY2" fmla="*/ 0 h 4575175"/>
              <a:gd name="connsiteX3" fmla="*/ 1209078 w 3174640"/>
              <a:gd name="connsiteY3" fmla="*/ 47625 h 4575175"/>
              <a:gd name="connsiteX4" fmla="*/ 1558082 w 3174640"/>
              <a:gd name="connsiteY4" fmla="*/ 279401 h 4575175"/>
              <a:gd name="connsiteX5" fmla="*/ 2345482 w 3174640"/>
              <a:gd name="connsiteY5" fmla="*/ 1066800 h 4575175"/>
              <a:gd name="connsiteX6" fmla="*/ 2936033 w 3174640"/>
              <a:gd name="connsiteY6" fmla="*/ 1663701 h 4575175"/>
              <a:gd name="connsiteX7" fmla="*/ 3170983 w 3174640"/>
              <a:gd name="connsiteY7" fmla="*/ 2279651 h 4575175"/>
              <a:gd name="connsiteX8" fmla="*/ 2961433 w 3174640"/>
              <a:gd name="connsiteY8" fmla="*/ 2882901 h 4575175"/>
              <a:gd name="connsiteX9" fmla="*/ 2425103 w 3174640"/>
              <a:gd name="connsiteY9" fmla="*/ 3448050 h 4575175"/>
              <a:gd name="connsiteX10" fmla="*/ 1423945 w 3174640"/>
              <a:gd name="connsiteY10" fmla="*/ 4416425 h 4575175"/>
              <a:gd name="connsiteX11" fmla="*/ 926503 w 3174640"/>
              <a:gd name="connsiteY11" fmla="*/ 4575175 h 4575175"/>
              <a:gd name="connsiteX12" fmla="*/ 326182 w 3174640"/>
              <a:gd name="connsiteY12" fmla="*/ 4292601 h 4575175"/>
              <a:gd name="connsiteX13" fmla="*/ 87541 w 3174640"/>
              <a:gd name="connsiteY13" fmla="*/ 3831710 h 4575175"/>
              <a:gd name="connsiteX14" fmla="*/ 224582 w 3174640"/>
              <a:gd name="connsiteY14" fmla="*/ 3309938 h 4575175"/>
              <a:gd name="connsiteX15" fmla="*/ 574078 w 3174640"/>
              <a:gd name="connsiteY15" fmla="*/ 2901950 h 4575175"/>
              <a:gd name="connsiteX16" fmla="*/ 747941 w 3174640"/>
              <a:gd name="connsiteY16" fmla="*/ 2592764 h 4575175"/>
              <a:gd name="connsiteX17" fmla="*/ 799773 w 3174640"/>
              <a:gd name="connsiteY17" fmla="*/ 2221468 h 4575175"/>
              <a:gd name="connsiteX18" fmla="*/ 635486 w 3174640"/>
              <a:gd name="connsiteY18" fmla="*/ 1753414 h 4575175"/>
              <a:gd name="connsiteX19" fmla="*/ 343386 w 3174640"/>
              <a:gd name="connsiteY19" fmla="*/ 1469510 h 4575175"/>
              <a:gd name="connsiteX20" fmla="*/ 144348 w 3174640"/>
              <a:gd name="connsiteY20" fmla="*/ 1245938 h 4575175"/>
              <a:gd name="connsiteX21" fmla="*/ 24803 w 3174640"/>
              <a:gd name="connsiteY21" fmla="*/ 606206 h 457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74640" h="4575175">
                <a:moveTo>
                  <a:pt x="24803" y="606206"/>
                </a:moveTo>
                <a:cubicBezTo>
                  <a:pt x="125263" y="342139"/>
                  <a:pt x="225722" y="286809"/>
                  <a:pt x="345232" y="190501"/>
                </a:cubicBezTo>
                <a:cubicBezTo>
                  <a:pt x="609815" y="6351"/>
                  <a:pt x="747399" y="19050"/>
                  <a:pt x="872282" y="0"/>
                </a:cubicBezTo>
                <a:cubicBezTo>
                  <a:pt x="1009947" y="3175"/>
                  <a:pt x="1103163" y="6350"/>
                  <a:pt x="1209078" y="47625"/>
                </a:cubicBezTo>
                <a:cubicBezTo>
                  <a:pt x="1323378" y="97367"/>
                  <a:pt x="1368681" y="109539"/>
                  <a:pt x="1558082" y="279401"/>
                </a:cubicBezTo>
                <a:cubicBezTo>
                  <a:pt x="1664933" y="385763"/>
                  <a:pt x="2023179" y="738717"/>
                  <a:pt x="2345482" y="1066800"/>
                </a:cubicBezTo>
                <a:cubicBezTo>
                  <a:pt x="2562441" y="1305983"/>
                  <a:pt x="2792100" y="1499659"/>
                  <a:pt x="2936033" y="1663701"/>
                </a:cubicBezTo>
                <a:cubicBezTo>
                  <a:pt x="3060916" y="1821393"/>
                  <a:pt x="3198988" y="1990726"/>
                  <a:pt x="3170983" y="2279651"/>
                </a:cubicBezTo>
                <a:cubicBezTo>
                  <a:pt x="3174158" y="2459568"/>
                  <a:pt x="3130196" y="2656418"/>
                  <a:pt x="2961433" y="2882901"/>
                </a:cubicBezTo>
                <a:cubicBezTo>
                  <a:pt x="2779970" y="3083984"/>
                  <a:pt x="2683296" y="3169179"/>
                  <a:pt x="2425103" y="3448050"/>
                </a:cubicBezTo>
                <a:cubicBezTo>
                  <a:pt x="2085378" y="3770842"/>
                  <a:pt x="1577456" y="4305248"/>
                  <a:pt x="1423945" y="4416425"/>
                </a:cubicBezTo>
                <a:cubicBezTo>
                  <a:pt x="1264137" y="4513792"/>
                  <a:pt x="1117091" y="4570994"/>
                  <a:pt x="926503" y="4575175"/>
                </a:cubicBezTo>
                <a:cubicBezTo>
                  <a:pt x="760586" y="4565974"/>
                  <a:pt x="551689" y="4513792"/>
                  <a:pt x="326182" y="4292601"/>
                </a:cubicBezTo>
                <a:cubicBezTo>
                  <a:pt x="224582" y="4167718"/>
                  <a:pt x="95142" y="3979991"/>
                  <a:pt x="87541" y="3831710"/>
                </a:cubicBezTo>
                <a:cubicBezTo>
                  <a:pt x="74028" y="3613139"/>
                  <a:pt x="142032" y="3466042"/>
                  <a:pt x="224582" y="3309938"/>
                </a:cubicBezTo>
                <a:cubicBezTo>
                  <a:pt x="366481" y="3129492"/>
                  <a:pt x="387729" y="3095096"/>
                  <a:pt x="574078" y="2901950"/>
                </a:cubicBezTo>
                <a:cubicBezTo>
                  <a:pt x="656800" y="2780920"/>
                  <a:pt x="692307" y="2737709"/>
                  <a:pt x="747941" y="2592764"/>
                </a:cubicBezTo>
                <a:cubicBezTo>
                  <a:pt x="772043" y="2492863"/>
                  <a:pt x="805002" y="2386884"/>
                  <a:pt x="799773" y="2221468"/>
                </a:cubicBezTo>
                <a:cubicBezTo>
                  <a:pt x="779744" y="1998341"/>
                  <a:pt x="738660" y="1938002"/>
                  <a:pt x="635486" y="1753414"/>
                </a:cubicBezTo>
                <a:cubicBezTo>
                  <a:pt x="563645" y="1664785"/>
                  <a:pt x="442254" y="1567148"/>
                  <a:pt x="343386" y="1469510"/>
                </a:cubicBezTo>
                <a:cubicBezTo>
                  <a:pt x="260028" y="1389435"/>
                  <a:pt x="251498" y="1394326"/>
                  <a:pt x="144348" y="1245938"/>
                </a:cubicBezTo>
                <a:cubicBezTo>
                  <a:pt x="-34873" y="1025479"/>
                  <a:pt x="-10179" y="786616"/>
                  <a:pt x="24803" y="606206"/>
                </a:cubicBezTo>
                <a:close/>
              </a:path>
            </a:pathLst>
          </a:custGeom>
          <a:solidFill>
            <a:schemeClr val="bg1">
              <a:lumMod val="50000"/>
              <a:alpha val="73000"/>
            </a:schemeClr>
          </a:solidFill>
          <a:effectLst/>
        </p:spPr>
        <p:txBody>
          <a:bodyPr/>
          <a:lstStyle>
            <a:lvl1pPr>
              <a:defRPr>
                <a:noFill/>
              </a:defRPr>
            </a:lvl1pPr>
          </a:lstStyle>
          <a:p>
            <a:r>
              <a:rPr lang="en-US" dirty="0"/>
              <a:t>Click icon to add picture</a:t>
            </a:r>
          </a:p>
        </p:txBody>
      </p:sp>
      <p:sp>
        <p:nvSpPr>
          <p:cNvPr id="18" name="Title 4">
            <a:extLst>
              <a:ext uri="{FF2B5EF4-FFF2-40B4-BE49-F238E27FC236}">
                <a16:creationId xmlns:a16="http://schemas.microsoft.com/office/drawing/2014/main" id="{24A394E3-CEF4-434E-B8BA-A7752FE2FE1A}"/>
              </a:ext>
            </a:extLst>
          </p:cNvPr>
          <p:cNvSpPr>
            <a:spLocks noGrp="1"/>
          </p:cNvSpPr>
          <p:nvPr>
            <p:ph type="title" hasCustomPrompt="1"/>
          </p:nvPr>
        </p:nvSpPr>
        <p:spPr>
          <a:xfrm>
            <a:off x="628312" y="2040511"/>
            <a:ext cx="6283228" cy="2814411"/>
          </a:xfrm>
          <a:prstGeom prst="rect">
            <a:avLst/>
          </a:prstGeom>
        </p:spPr>
        <p:txBody>
          <a:bodyPr/>
          <a:lstStyle>
            <a:lvl1pPr algn="r">
              <a:defRPr sz="5395" b="0">
                <a:solidFill>
                  <a:schemeClr val="tx1">
                    <a:lumMod val="85000"/>
                    <a:lumOff val="15000"/>
                  </a:schemeClr>
                </a:solidFill>
              </a:defRPr>
            </a:lvl1pPr>
          </a:lstStyle>
          <a:p>
            <a:r>
              <a:rPr lang="en-US" dirty="0"/>
              <a:t>Section Heading</a:t>
            </a:r>
          </a:p>
        </p:txBody>
      </p:sp>
    </p:spTree>
    <p:extLst>
      <p:ext uri="{BB962C8B-B14F-4D97-AF65-F5344CB8AC3E}">
        <p14:creationId xmlns:p14="http://schemas.microsoft.com/office/powerpoint/2010/main" val="2075729657"/>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mp; Content">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4EA49B2-B2FF-4947-9709-2F2021A6BF3F}"/>
              </a:ext>
            </a:extLst>
          </p:cNvPr>
          <p:cNvPicPr>
            <a:picLocks noChangeAspect="1"/>
          </p:cNvPicPr>
          <p:nvPr userDrawn="1"/>
        </p:nvPicPr>
        <p:blipFill rotWithShape="1">
          <a:blip r:embed="rId2" cstate="email">
            <a:duotone>
              <a:schemeClr val="bg2">
                <a:shade val="45000"/>
                <a:satMod val="135000"/>
              </a:schemeClr>
              <a:prstClr val="white"/>
            </a:duotone>
            <a:alphaModFix amt="35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10103442" y="14354"/>
            <a:ext cx="1808021" cy="2057231"/>
          </a:xfrm>
          <a:prstGeom prst="rect">
            <a:avLst/>
          </a:prstGeom>
        </p:spPr>
      </p:pic>
      <p:sp>
        <p:nvSpPr>
          <p:cNvPr id="24" name="Rectangle">
            <a:extLst>
              <a:ext uri="{FF2B5EF4-FFF2-40B4-BE49-F238E27FC236}">
                <a16:creationId xmlns:a16="http://schemas.microsoft.com/office/drawing/2014/main" id="{3458FAF4-B7CB-1340-8901-F7EC7F2C62B1}"/>
              </a:ext>
            </a:extLst>
          </p:cNvPr>
          <p:cNvSpPr/>
          <p:nvPr userDrawn="1"/>
        </p:nvSpPr>
        <p:spPr>
          <a:xfrm flipV="1">
            <a:off x="463155" y="1013885"/>
            <a:ext cx="11240546" cy="18000"/>
          </a:xfrm>
          <a:prstGeom prst="roundRect">
            <a:avLst>
              <a:gd name="adj" fmla="val 50000"/>
            </a:avLst>
          </a:prstGeom>
          <a:gradFill>
            <a:gsLst>
              <a:gs pos="0">
                <a:schemeClr val="bg2">
                  <a:lumMod val="75000"/>
                </a:schemeClr>
              </a:gs>
              <a:gs pos="96000">
                <a:schemeClr val="bg1">
                  <a:alpha val="0"/>
                </a:schemeClr>
              </a:gs>
            </a:gsLst>
            <a:lin ang="1140000" scaled="0"/>
          </a:gradFill>
          <a:ln w="12700">
            <a:miter lim="400000"/>
          </a:ln>
        </p:spPr>
        <p:txBody>
          <a:bodyPr lIns="0" tIns="0" rIns="0" bIns="0" anchor="ctr">
            <a:noAutofit/>
          </a:bodyPr>
          <a:lstStyle/>
          <a:p>
            <a:pPr defTabSz="824675">
              <a:defRPr sz="3200">
                <a:solidFill>
                  <a:srgbClr val="FFFFFF"/>
                </a:solidFill>
                <a:latin typeface="Arial"/>
                <a:ea typeface="Arial"/>
                <a:cs typeface="Arial"/>
                <a:sym typeface="Arial"/>
              </a:defRPr>
            </a:pPr>
            <a:endParaRPr sz="3197"/>
          </a:p>
        </p:txBody>
      </p:sp>
      <p:sp>
        <p:nvSpPr>
          <p:cNvPr id="2" name="Title 1">
            <a:extLst>
              <a:ext uri="{FF2B5EF4-FFF2-40B4-BE49-F238E27FC236}">
                <a16:creationId xmlns:a16="http://schemas.microsoft.com/office/drawing/2014/main" id="{873A3218-217B-494A-AA85-B666F0B41D52}"/>
              </a:ext>
            </a:extLst>
          </p:cNvPr>
          <p:cNvSpPr>
            <a:spLocks noGrp="1"/>
          </p:cNvSpPr>
          <p:nvPr>
            <p:ph type="title"/>
          </p:nvPr>
        </p:nvSpPr>
        <p:spPr>
          <a:xfrm>
            <a:off x="463156" y="213332"/>
            <a:ext cx="9060805" cy="800554"/>
          </a:xfrm>
          <a:prstGeom prst="rect">
            <a:avLst/>
          </a:prstGeom>
        </p:spPr>
        <p:txBody>
          <a:bodyPr/>
          <a:lstStyle>
            <a:lvl1pPr>
              <a:defRPr sz="3197"/>
            </a:lvl1pPr>
          </a:lstStyle>
          <a:p>
            <a:r>
              <a:rPr lang="en-US" dirty="0"/>
              <a:t>Click to edit Master title style</a:t>
            </a:r>
          </a:p>
        </p:txBody>
      </p:sp>
      <p:sp>
        <p:nvSpPr>
          <p:cNvPr id="4" name="Text Placeholder 3">
            <a:extLst>
              <a:ext uri="{FF2B5EF4-FFF2-40B4-BE49-F238E27FC236}">
                <a16:creationId xmlns:a16="http://schemas.microsoft.com/office/drawing/2014/main" id="{6834EBBD-F344-BC42-8A59-4A611AD90BE7}"/>
              </a:ext>
            </a:extLst>
          </p:cNvPr>
          <p:cNvSpPr>
            <a:spLocks noGrp="1"/>
          </p:cNvSpPr>
          <p:nvPr>
            <p:ph type="body" sz="quarter" idx="10"/>
          </p:nvPr>
        </p:nvSpPr>
        <p:spPr>
          <a:xfrm>
            <a:off x="463156" y="1656452"/>
            <a:ext cx="10672301" cy="4260850"/>
          </a:xfrm>
          <a:prstGeom prst="rect">
            <a:avLst/>
          </a:prstGeom>
        </p:spPr>
        <p:txBody>
          <a:bodyPr/>
          <a:lstStyle>
            <a:lvl1pPr>
              <a:defRPr sz="1998"/>
            </a:lvl1pPr>
            <a:lvl2pPr>
              <a:defRPr sz="1998"/>
            </a:lvl2pPr>
            <a:lvl3pPr>
              <a:defRPr sz="1998"/>
            </a:lvl3pPr>
            <a:lvl4pPr>
              <a:defRPr sz="1998"/>
            </a:lvl4pPr>
            <a:lvl5pPr>
              <a:defRPr sz="199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a:extLst>
              <a:ext uri="{FF2B5EF4-FFF2-40B4-BE49-F238E27FC236}">
                <a16:creationId xmlns:a16="http://schemas.microsoft.com/office/drawing/2014/main" id="{7062C53C-70C0-244F-ABC2-135CA0E50B06}"/>
              </a:ext>
            </a:extLst>
          </p:cNvPr>
          <p:cNvSpPr txBox="1">
            <a:spLocks noGrp="1"/>
          </p:cNvSpPr>
          <p:nvPr>
            <p:ph type="sldNum" sz="quarter" idx="2"/>
          </p:nvPr>
        </p:nvSpPr>
        <p:spPr>
          <a:xfrm>
            <a:off x="11911747" y="6605589"/>
            <a:ext cx="263853" cy="261482"/>
          </a:xfrm>
          <a:prstGeom prst="rect">
            <a:avLst/>
          </a:prstGeom>
        </p:spPr>
        <p:txBody>
          <a:bodyPr/>
          <a:lstStyle/>
          <a:p>
            <a:fld id="{86CB4B4D-7CA3-9044-876B-883B54F8677D}" type="slidenum">
              <a:t>‹#›</a:t>
            </a:fld>
            <a:endParaRPr/>
          </a:p>
        </p:txBody>
      </p:sp>
      <p:sp>
        <p:nvSpPr>
          <p:cNvPr id="17" name="Oval 16">
            <a:extLst>
              <a:ext uri="{FF2B5EF4-FFF2-40B4-BE49-F238E27FC236}">
                <a16:creationId xmlns:a16="http://schemas.microsoft.com/office/drawing/2014/main" id="{521B9F41-F234-5646-8C69-31DB1DDE0F7A}"/>
              </a:ext>
            </a:extLst>
          </p:cNvPr>
          <p:cNvSpPr/>
          <p:nvPr userDrawn="1"/>
        </p:nvSpPr>
        <p:spPr>
          <a:xfrm>
            <a:off x="-785392" y="1672277"/>
            <a:ext cx="250750" cy="518898"/>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18" name="Oval 17">
            <a:extLst>
              <a:ext uri="{FF2B5EF4-FFF2-40B4-BE49-F238E27FC236}">
                <a16:creationId xmlns:a16="http://schemas.microsoft.com/office/drawing/2014/main" id="{DF74820F-00D0-3144-9F5F-E63C0E86852F}"/>
              </a:ext>
            </a:extLst>
          </p:cNvPr>
          <p:cNvSpPr/>
          <p:nvPr userDrawn="1"/>
        </p:nvSpPr>
        <p:spPr>
          <a:xfrm>
            <a:off x="-785392" y="2535881"/>
            <a:ext cx="250750" cy="518898"/>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29" name="Oval 28">
            <a:extLst>
              <a:ext uri="{FF2B5EF4-FFF2-40B4-BE49-F238E27FC236}">
                <a16:creationId xmlns:a16="http://schemas.microsoft.com/office/drawing/2014/main" id="{41A83626-8724-9645-A457-B6947B936126}"/>
              </a:ext>
            </a:extLst>
          </p:cNvPr>
          <p:cNvSpPr/>
          <p:nvPr userDrawn="1"/>
        </p:nvSpPr>
        <p:spPr>
          <a:xfrm>
            <a:off x="-785392" y="3410774"/>
            <a:ext cx="250750" cy="518898"/>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30" name="Oval 29">
            <a:extLst>
              <a:ext uri="{FF2B5EF4-FFF2-40B4-BE49-F238E27FC236}">
                <a16:creationId xmlns:a16="http://schemas.microsoft.com/office/drawing/2014/main" id="{BA8B78A6-FFFF-A34A-A215-A200C015C9E0}"/>
              </a:ext>
            </a:extLst>
          </p:cNvPr>
          <p:cNvSpPr/>
          <p:nvPr userDrawn="1"/>
        </p:nvSpPr>
        <p:spPr>
          <a:xfrm>
            <a:off x="-785392" y="3845396"/>
            <a:ext cx="250750" cy="518898"/>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31" name="Oval 30">
            <a:extLst>
              <a:ext uri="{FF2B5EF4-FFF2-40B4-BE49-F238E27FC236}">
                <a16:creationId xmlns:a16="http://schemas.microsoft.com/office/drawing/2014/main" id="{757E2777-89F5-C845-8CEA-52FB08D6DA28}"/>
              </a:ext>
            </a:extLst>
          </p:cNvPr>
          <p:cNvSpPr/>
          <p:nvPr userDrawn="1"/>
        </p:nvSpPr>
        <p:spPr>
          <a:xfrm>
            <a:off x="-785392" y="4280018"/>
            <a:ext cx="250750" cy="518898"/>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32" name="Oval 31">
            <a:extLst>
              <a:ext uri="{FF2B5EF4-FFF2-40B4-BE49-F238E27FC236}">
                <a16:creationId xmlns:a16="http://schemas.microsoft.com/office/drawing/2014/main" id="{C8660B14-6FB3-794C-AA6A-399EFDD5777F}"/>
              </a:ext>
            </a:extLst>
          </p:cNvPr>
          <p:cNvSpPr/>
          <p:nvPr userDrawn="1"/>
        </p:nvSpPr>
        <p:spPr>
          <a:xfrm>
            <a:off x="-785392" y="2993081"/>
            <a:ext cx="250750" cy="518898"/>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33" name="TextBox 32">
            <a:extLst>
              <a:ext uri="{FF2B5EF4-FFF2-40B4-BE49-F238E27FC236}">
                <a16:creationId xmlns:a16="http://schemas.microsoft.com/office/drawing/2014/main" id="{3A9ECFFF-C4EB-0948-BA91-2631A7564B83}"/>
              </a:ext>
            </a:extLst>
          </p:cNvPr>
          <p:cNvSpPr txBox="1"/>
          <p:nvPr userDrawn="1"/>
        </p:nvSpPr>
        <p:spPr>
          <a:xfrm>
            <a:off x="-976760" y="4785916"/>
            <a:ext cx="633485"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671" tIns="45671" rIns="45671" bIns="45671" numCol="1" spcCol="38100" rtlCol="0" anchor="t">
            <a:spAutoFit/>
          </a:bodyPr>
          <a:lstStyle/>
          <a:p>
            <a:pPr marL="0" marR="0" indent="0" algn="l" defTabSz="913486" rtl="0" fontAlgn="auto" latinLnBrk="0" hangingPunct="0">
              <a:lnSpc>
                <a:spcPct val="100000"/>
              </a:lnSpc>
              <a:spcBef>
                <a:spcPts val="0"/>
              </a:spcBef>
              <a:spcAft>
                <a:spcPts val="0"/>
              </a:spcAft>
              <a:buClrTx/>
              <a:buSzTx/>
              <a:buFontTx/>
              <a:buNone/>
              <a:tabLst/>
            </a:pPr>
            <a:r>
              <a:rPr kumimoji="0" lang="en-US" sz="999"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34" name="Oval 33">
            <a:extLst>
              <a:ext uri="{FF2B5EF4-FFF2-40B4-BE49-F238E27FC236}">
                <a16:creationId xmlns:a16="http://schemas.microsoft.com/office/drawing/2014/main" id="{EBC27F33-7866-4F4A-9FCF-1DF9C5ACAE7D}"/>
              </a:ext>
            </a:extLst>
          </p:cNvPr>
          <p:cNvSpPr/>
          <p:nvPr userDrawn="1"/>
        </p:nvSpPr>
        <p:spPr>
          <a:xfrm>
            <a:off x="-785392" y="4928958"/>
            <a:ext cx="250750" cy="518898"/>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35" name="TextBox 34">
            <a:extLst>
              <a:ext uri="{FF2B5EF4-FFF2-40B4-BE49-F238E27FC236}">
                <a16:creationId xmlns:a16="http://schemas.microsoft.com/office/drawing/2014/main" id="{8AA9D110-9BF5-7947-9FAE-921099CA6FCD}"/>
              </a:ext>
            </a:extLst>
          </p:cNvPr>
          <p:cNvSpPr txBox="1"/>
          <p:nvPr userDrawn="1"/>
        </p:nvSpPr>
        <p:spPr>
          <a:xfrm>
            <a:off x="-1007186" y="1503653"/>
            <a:ext cx="694336"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671" tIns="45671" rIns="45671" bIns="45671" numCol="1" spcCol="38100" rtlCol="0" anchor="t">
            <a:spAutoFit/>
          </a:bodyPr>
          <a:lstStyle/>
          <a:p>
            <a:pPr marL="0" marR="0" indent="0" algn="l" defTabSz="913486" rtl="0" fontAlgn="auto" latinLnBrk="0" hangingPunct="0">
              <a:lnSpc>
                <a:spcPct val="100000"/>
              </a:lnSpc>
              <a:spcBef>
                <a:spcPts val="0"/>
              </a:spcBef>
              <a:spcAft>
                <a:spcPts val="0"/>
              </a:spcAft>
              <a:buClrTx/>
              <a:buSzTx/>
              <a:buFontTx/>
              <a:buNone/>
              <a:tabLst/>
            </a:pPr>
            <a:r>
              <a:rPr kumimoji="0" lang="en-US" sz="999"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36" name="TextBox 35">
            <a:extLst>
              <a:ext uri="{FF2B5EF4-FFF2-40B4-BE49-F238E27FC236}">
                <a16:creationId xmlns:a16="http://schemas.microsoft.com/office/drawing/2014/main" id="{F422A268-4CEA-F743-8CD9-CE9C39DDAB51}"/>
              </a:ext>
            </a:extLst>
          </p:cNvPr>
          <p:cNvSpPr txBox="1"/>
          <p:nvPr userDrawn="1"/>
        </p:nvSpPr>
        <p:spPr>
          <a:xfrm>
            <a:off x="-1092176" y="2220662"/>
            <a:ext cx="896104"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671" tIns="45671" rIns="45671" bIns="45671" numCol="1" spcCol="38100" rtlCol="0" anchor="t">
            <a:spAutoFit/>
          </a:bodyPr>
          <a:lstStyle/>
          <a:p>
            <a:pPr marL="0" marR="0" indent="0" algn="ctr" defTabSz="913486" rtl="0" fontAlgn="auto" latinLnBrk="0" hangingPunct="0">
              <a:lnSpc>
                <a:spcPct val="100000"/>
              </a:lnSpc>
              <a:spcBef>
                <a:spcPts val="0"/>
              </a:spcBef>
              <a:spcAft>
                <a:spcPts val="0"/>
              </a:spcAft>
              <a:buClrTx/>
              <a:buSzTx/>
              <a:buFontTx/>
              <a:buNone/>
              <a:tabLst/>
            </a:pPr>
            <a:r>
              <a:rPr kumimoji="0" lang="en-US" sz="999"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3486" rtl="0" fontAlgn="auto" latinLnBrk="0" hangingPunct="0">
              <a:lnSpc>
                <a:spcPct val="100000"/>
              </a:lnSpc>
              <a:spcBef>
                <a:spcPts val="0"/>
              </a:spcBef>
              <a:spcAft>
                <a:spcPts val="0"/>
              </a:spcAft>
              <a:buClrTx/>
              <a:buSzTx/>
              <a:buFontTx/>
              <a:buNone/>
              <a:tabLst/>
            </a:pPr>
            <a:r>
              <a:rPr kumimoji="0" lang="en-US" sz="999"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21" name="Footer Placeholder 4">
            <a:extLst>
              <a:ext uri="{FF2B5EF4-FFF2-40B4-BE49-F238E27FC236}">
                <a16:creationId xmlns:a16="http://schemas.microsoft.com/office/drawing/2014/main" id="{6E8E7FBD-0A83-A040-AEE3-94907C38B2A0}"/>
              </a:ext>
            </a:extLst>
          </p:cNvPr>
          <p:cNvSpPr>
            <a:spLocks noGrp="1"/>
          </p:cNvSpPr>
          <p:nvPr>
            <p:ph type="ftr" sz="quarter" idx="3"/>
          </p:nvPr>
        </p:nvSpPr>
        <p:spPr>
          <a:xfrm>
            <a:off x="-1797" y="6605589"/>
            <a:ext cx="2771448" cy="280105"/>
          </a:xfrm>
          <a:prstGeom prst="rect">
            <a:avLst/>
          </a:prstGeom>
        </p:spPr>
        <p:txBody>
          <a:bodyPr vert="horz" lIns="91440" tIns="45720" rIns="91440" bIns="45720" rtlCol="0" anchor="b"/>
          <a:lstStyle>
            <a:lvl1pPr algn="l">
              <a:defRPr sz="899">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pic>
        <p:nvPicPr>
          <p:cNvPr id="20" name="Picture 19">
            <a:extLst>
              <a:ext uri="{FF2B5EF4-FFF2-40B4-BE49-F238E27FC236}">
                <a16:creationId xmlns:a16="http://schemas.microsoft.com/office/drawing/2014/main" id="{0A14EAD9-9B77-D341-BE37-E06DE7AB8E6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635383" y="469958"/>
            <a:ext cx="1058798" cy="412920"/>
          </a:xfrm>
          <a:prstGeom prst="rect">
            <a:avLst/>
          </a:prstGeom>
        </p:spPr>
      </p:pic>
    </p:spTree>
    <p:extLst>
      <p:ext uri="{BB962C8B-B14F-4D97-AF65-F5344CB8AC3E}">
        <p14:creationId xmlns:p14="http://schemas.microsoft.com/office/powerpoint/2010/main" val="3040139659"/>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itle &amp; no content">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4EA49B2-B2FF-4947-9709-2F2021A6BF3F}"/>
              </a:ext>
            </a:extLst>
          </p:cNvPr>
          <p:cNvPicPr>
            <a:picLocks noChangeAspect="1"/>
          </p:cNvPicPr>
          <p:nvPr userDrawn="1"/>
        </p:nvPicPr>
        <p:blipFill rotWithShape="1">
          <a:blip r:embed="rId2" cstate="email">
            <a:duotone>
              <a:schemeClr val="bg2">
                <a:shade val="45000"/>
                <a:satMod val="135000"/>
              </a:schemeClr>
              <a:prstClr val="white"/>
            </a:duotone>
            <a:alphaModFix amt="35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10103442" y="14354"/>
            <a:ext cx="1808021" cy="2057231"/>
          </a:xfrm>
          <a:prstGeom prst="rect">
            <a:avLst/>
          </a:prstGeom>
        </p:spPr>
      </p:pic>
      <p:sp>
        <p:nvSpPr>
          <p:cNvPr id="24" name="Rectangle">
            <a:extLst>
              <a:ext uri="{FF2B5EF4-FFF2-40B4-BE49-F238E27FC236}">
                <a16:creationId xmlns:a16="http://schemas.microsoft.com/office/drawing/2014/main" id="{3458FAF4-B7CB-1340-8901-F7EC7F2C62B1}"/>
              </a:ext>
            </a:extLst>
          </p:cNvPr>
          <p:cNvSpPr/>
          <p:nvPr userDrawn="1"/>
        </p:nvSpPr>
        <p:spPr>
          <a:xfrm flipV="1">
            <a:off x="463155" y="1013885"/>
            <a:ext cx="11240546" cy="18000"/>
          </a:xfrm>
          <a:prstGeom prst="roundRect">
            <a:avLst>
              <a:gd name="adj" fmla="val 50000"/>
            </a:avLst>
          </a:prstGeom>
          <a:gradFill>
            <a:gsLst>
              <a:gs pos="0">
                <a:schemeClr val="bg2">
                  <a:lumMod val="75000"/>
                </a:schemeClr>
              </a:gs>
              <a:gs pos="96000">
                <a:schemeClr val="bg1">
                  <a:alpha val="0"/>
                </a:schemeClr>
              </a:gs>
            </a:gsLst>
            <a:lin ang="1140000" scaled="0"/>
          </a:gradFill>
          <a:ln w="12700">
            <a:miter lim="400000"/>
          </a:ln>
        </p:spPr>
        <p:txBody>
          <a:bodyPr lIns="0" tIns="0" rIns="0" bIns="0" anchor="ctr">
            <a:noAutofit/>
          </a:bodyPr>
          <a:lstStyle/>
          <a:p>
            <a:pPr defTabSz="824675">
              <a:defRPr sz="3200">
                <a:solidFill>
                  <a:srgbClr val="FFFFFF"/>
                </a:solidFill>
                <a:latin typeface="Arial"/>
                <a:ea typeface="Arial"/>
                <a:cs typeface="Arial"/>
                <a:sym typeface="Arial"/>
              </a:defRPr>
            </a:pPr>
            <a:endParaRPr sz="3197"/>
          </a:p>
        </p:txBody>
      </p:sp>
      <p:sp>
        <p:nvSpPr>
          <p:cNvPr id="2" name="Title 1">
            <a:extLst>
              <a:ext uri="{FF2B5EF4-FFF2-40B4-BE49-F238E27FC236}">
                <a16:creationId xmlns:a16="http://schemas.microsoft.com/office/drawing/2014/main" id="{873A3218-217B-494A-AA85-B666F0B41D52}"/>
              </a:ext>
            </a:extLst>
          </p:cNvPr>
          <p:cNvSpPr>
            <a:spLocks noGrp="1"/>
          </p:cNvSpPr>
          <p:nvPr>
            <p:ph type="title"/>
          </p:nvPr>
        </p:nvSpPr>
        <p:spPr>
          <a:xfrm>
            <a:off x="463156" y="213332"/>
            <a:ext cx="9060805" cy="800554"/>
          </a:xfrm>
          <a:prstGeom prst="rect">
            <a:avLst/>
          </a:prstGeom>
        </p:spPr>
        <p:txBody>
          <a:bodyPr/>
          <a:lstStyle>
            <a:lvl1pPr>
              <a:defRPr sz="3197"/>
            </a:lvl1pPr>
          </a:lstStyle>
          <a:p>
            <a:r>
              <a:rPr lang="en-US" dirty="0"/>
              <a:t>Click to edit Master title style</a:t>
            </a:r>
          </a:p>
        </p:txBody>
      </p:sp>
      <p:sp>
        <p:nvSpPr>
          <p:cNvPr id="7" name="Slide Number">
            <a:extLst>
              <a:ext uri="{FF2B5EF4-FFF2-40B4-BE49-F238E27FC236}">
                <a16:creationId xmlns:a16="http://schemas.microsoft.com/office/drawing/2014/main" id="{7062C53C-70C0-244F-ABC2-135CA0E50B06}"/>
              </a:ext>
            </a:extLst>
          </p:cNvPr>
          <p:cNvSpPr txBox="1">
            <a:spLocks noGrp="1"/>
          </p:cNvSpPr>
          <p:nvPr>
            <p:ph type="sldNum" sz="quarter" idx="2"/>
          </p:nvPr>
        </p:nvSpPr>
        <p:spPr>
          <a:xfrm>
            <a:off x="11911747" y="6605589"/>
            <a:ext cx="263853" cy="261482"/>
          </a:xfrm>
          <a:prstGeom prst="rect">
            <a:avLst/>
          </a:prstGeom>
        </p:spPr>
        <p:txBody>
          <a:bodyPr/>
          <a:lstStyle/>
          <a:p>
            <a:fld id="{86CB4B4D-7CA3-9044-876B-883B54F8677D}" type="slidenum">
              <a:t>‹#›</a:t>
            </a:fld>
            <a:endParaRPr/>
          </a:p>
        </p:txBody>
      </p:sp>
      <p:sp>
        <p:nvSpPr>
          <p:cNvPr id="17" name="Oval 16">
            <a:extLst>
              <a:ext uri="{FF2B5EF4-FFF2-40B4-BE49-F238E27FC236}">
                <a16:creationId xmlns:a16="http://schemas.microsoft.com/office/drawing/2014/main" id="{521B9F41-F234-5646-8C69-31DB1DDE0F7A}"/>
              </a:ext>
            </a:extLst>
          </p:cNvPr>
          <p:cNvSpPr/>
          <p:nvPr userDrawn="1"/>
        </p:nvSpPr>
        <p:spPr>
          <a:xfrm>
            <a:off x="-785392" y="1672277"/>
            <a:ext cx="250750" cy="518898"/>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18" name="Oval 17">
            <a:extLst>
              <a:ext uri="{FF2B5EF4-FFF2-40B4-BE49-F238E27FC236}">
                <a16:creationId xmlns:a16="http://schemas.microsoft.com/office/drawing/2014/main" id="{DF74820F-00D0-3144-9F5F-E63C0E86852F}"/>
              </a:ext>
            </a:extLst>
          </p:cNvPr>
          <p:cNvSpPr/>
          <p:nvPr userDrawn="1"/>
        </p:nvSpPr>
        <p:spPr>
          <a:xfrm>
            <a:off x="-785392" y="2535881"/>
            <a:ext cx="250750" cy="518898"/>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29" name="Oval 28">
            <a:extLst>
              <a:ext uri="{FF2B5EF4-FFF2-40B4-BE49-F238E27FC236}">
                <a16:creationId xmlns:a16="http://schemas.microsoft.com/office/drawing/2014/main" id="{41A83626-8724-9645-A457-B6947B936126}"/>
              </a:ext>
            </a:extLst>
          </p:cNvPr>
          <p:cNvSpPr/>
          <p:nvPr userDrawn="1"/>
        </p:nvSpPr>
        <p:spPr>
          <a:xfrm>
            <a:off x="-785392" y="3410774"/>
            <a:ext cx="250750" cy="518898"/>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30" name="Oval 29">
            <a:extLst>
              <a:ext uri="{FF2B5EF4-FFF2-40B4-BE49-F238E27FC236}">
                <a16:creationId xmlns:a16="http://schemas.microsoft.com/office/drawing/2014/main" id="{BA8B78A6-FFFF-A34A-A215-A200C015C9E0}"/>
              </a:ext>
            </a:extLst>
          </p:cNvPr>
          <p:cNvSpPr/>
          <p:nvPr userDrawn="1"/>
        </p:nvSpPr>
        <p:spPr>
          <a:xfrm>
            <a:off x="-785392" y="3845396"/>
            <a:ext cx="250750" cy="518898"/>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31" name="Oval 30">
            <a:extLst>
              <a:ext uri="{FF2B5EF4-FFF2-40B4-BE49-F238E27FC236}">
                <a16:creationId xmlns:a16="http://schemas.microsoft.com/office/drawing/2014/main" id="{757E2777-89F5-C845-8CEA-52FB08D6DA28}"/>
              </a:ext>
            </a:extLst>
          </p:cNvPr>
          <p:cNvSpPr/>
          <p:nvPr userDrawn="1"/>
        </p:nvSpPr>
        <p:spPr>
          <a:xfrm>
            <a:off x="-785392" y="4280018"/>
            <a:ext cx="250750" cy="518898"/>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32" name="Oval 31">
            <a:extLst>
              <a:ext uri="{FF2B5EF4-FFF2-40B4-BE49-F238E27FC236}">
                <a16:creationId xmlns:a16="http://schemas.microsoft.com/office/drawing/2014/main" id="{C8660B14-6FB3-794C-AA6A-399EFDD5777F}"/>
              </a:ext>
            </a:extLst>
          </p:cNvPr>
          <p:cNvSpPr/>
          <p:nvPr userDrawn="1"/>
        </p:nvSpPr>
        <p:spPr>
          <a:xfrm>
            <a:off x="-785392" y="2993081"/>
            <a:ext cx="250750" cy="518898"/>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33" name="TextBox 32">
            <a:extLst>
              <a:ext uri="{FF2B5EF4-FFF2-40B4-BE49-F238E27FC236}">
                <a16:creationId xmlns:a16="http://schemas.microsoft.com/office/drawing/2014/main" id="{3A9ECFFF-C4EB-0948-BA91-2631A7564B83}"/>
              </a:ext>
            </a:extLst>
          </p:cNvPr>
          <p:cNvSpPr txBox="1"/>
          <p:nvPr userDrawn="1"/>
        </p:nvSpPr>
        <p:spPr>
          <a:xfrm>
            <a:off x="-976760" y="4785916"/>
            <a:ext cx="633485"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671" tIns="45671" rIns="45671" bIns="45671" numCol="1" spcCol="38100" rtlCol="0" anchor="t">
            <a:spAutoFit/>
          </a:bodyPr>
          <a:lstStyle/>
          <a:p>
            <a:pPr marL="0" marR="0" indent="0" algn="l" defTabSz="913486" rtl="0" fontAlgn="auto" latinLnBrk="0" hangingPunct="0">
              <a:lnSpc>
                <a:spcPct val="100000"/>
              </a:lnSpc>
              <a:spcBef>
                <a:spcPts val="0"/>
              </a:spcBef>
              <a:spcAft>
                <a:spcPts val="0"/>
              </a:spcAft>
              <a:buClrTx/>
              <a:buSzTx/>
              <a:buFontTx/>
              <a:buNone/>
              <a:tabLst/>
            </a:pPr>
            <a:r>
              <a:rPr kumimoji="0" lang="en-US" sz="999"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34" name="Oval 33">
            <a:extLst>
              <a:ext uri="{FF2B5EF4-FFF2-40B4-BE49-F238E27FC236}">
                <a16:creationId xmlns:a16="http://schemas.microsoft.com/office/drawing/2014/main" id="{EBC27F33-7866-4F4A-9FCF-1DF9C5ACAE7D}"/>
              </a:ext>
            </a:extLst>
          </p:cNvPr>
          <p:cNvSpPr/>
          <p:nvPr userDrawn="1"/>
        </p:nvSpPr>
        <p:spPr>
          <a:xfrm>
            <a:off x="-785392" y="4928958"/>
            <a:ext cx="250750" cy="518898"/>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35" name="TextBox 34">
            <a:extLst>
              <a:ext uri="{FF2B5EF4-FFF2-40B4-BE49-F238E27FC236}">
                <a16:creationId xmlns:a16="http://schemas.microsoft.com/office/drawing/2014/main" id="{8AA9D110-9BF5-7947-9FAE-921099CA6FCD}"/>
              </a:ext>
            </a:extLst>
          </p:cNvPr>
          <p:cNvSpPr txBox="1"/>
          <p:nvPr userDrawn="1"/>
        </p:nvSpPr>
        <p:spPr>
          <a:xfrm>
            <a:off x="-1007186" y="1503653"/>
            <a:ext cx="694336"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671" tIns="45671" rIns="45671" bIns="45671" numCol="1" spcCol="38100" rtlCol="0" anchor="t">
            <a:spAutoFit/>
          </a:bodyPr>
          <a:lstStyle/>
          <a:p>
            <a:pPr marL="0" marR="0" indent="0" algn="l" defTabSz="913486" rtl="0" fontAlgn="auto" latinLnBrk="0" hangingPunct="0">
              <a:lnSpc>
                <a:spcPct val="100000"/>
              </a:lnSpc>
              <a:spcBef>
                <a:spcPts val="0"/>
              </a:spcBef>
              <a:spcAft>
                <a:spcPts val="0"/>
              </a:spcAft>
              <a:buClrTx/>
              <a:buSzTx/>
              <a:buFontTx/>
              <a:buNone/>
              <a:tabLst/>
            </a:pPr>
            <a:r>
              <a:rPr kumimoji="0" lang="en-US" sz="999"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36" name="TextBox 35">
            <a:extLst>
              <a:ext uri="{FF2B5EF4-FFF2-40B4-BE49-F238E27FC236}">
                <a16:creationId xmlns:a16="http://schemas.microsoft.com/office/drawing/2014/main" id="{F422A268-4CEA-F743-8CD9-CE9C39DDAB51}"/>
              </a:ext>
            </a:extLst>
          </p:cNvPr>
          <p:cNvSpPr txBox="1"/>
          <p:nvPr userDrawn="1"/>
        </p:nvSpPr>
        <p:spPr>
          <a:xfrm>
            <a:off x="-1092176" y="2220662"/>
            <a:ext cx="896104"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671" tIns="45671" rIns="45671" bIns="45671" numCol="1" spcCol="38100" rtlCol="0" anchor="t">
            <a:spAutoFit/>
          </a:bodyPr>
          <a:lstStyle/>
          <a:p>
            <a:pPr marL="0" marR="0" indent="0" algn="ctr" defTabSz="913486" rtl="0" fontAlgn="auto" latinLnBrk="0" hangingPunct="0">
              <a:lnSpc>
                <a:spcPct val="100000"/>
              </a:lnSpc>
              <a:spcBef>
                <a:spcPts val="0"/>
              </a:spcBef>
              <a:spcAft>
                <a:spcPts val="0"/>
              </a:spcAft>
              <a:buClrTx/>
              <a:buSzTx/>
              <a:buFontTx/>
              <a:buNone/>
              <a:tabLst/>
            </a:pPr>
            <a:r>
              <a:rPr kumimoji="0" lang="en-US" sz="999"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3486" rtl="0" fontAlgn="auto" latinLnBrk="0" hangingPunct="0">
              <a:lnSpc>
                <a:spcPct val="100000"/>
              </a:lnSpc>
              <a:spcBef>
                <a:spcPts val="0"/>
              </a:spcBef>
              <a:spcAft>
                <a:spcPts val="0"/>
              </a:spcAft>
              <a:buClrTx/>
              <a:buSzTx/>
              <a:buFontTx/>
              <a:buNone/>
              <a:tabLst/>
            </a:pPr>
            <a:r>
              <a:rPr kumimoji="0" lang="en-US" sz="999"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21" name="Footer Placeholder 4">
            <a:extLst>
              <a:ext uri="{FF2B5EF4-FFF2-40B4-BE49-F238E27FC236}">
                <a16:creationId xmlns:a16="http://schemas.microsoft.com/office/drawing/2014/main" id="{6E8E7FBD-0A83-A040-AEE3-94907C38B2A0}"/>
              </a:ext>
            </a:extLst>
          </p:cNvPr>
          <p:cNvSpPr>
            <a:spLocks noGrp="1"/>
          </p:cNvSpPr>
          <p:nvPr>
            <p:ph type="ftr" sz="quarter" idx="3"/>
          </p:nvPr>
        </p:nvSpPr>
        <p:spPr>
          <a:xfrm>
            <a:off x="-1797" y="6605589"/>
            <a:ext cx="2771448" cy="280105"/>
          </a:xfrm>
          <a:prstGeom prst="rect">
            <a:avLst/>
          </a:prstGeom>
        </p:spPr>
        <p:txBody>
          <a:bodyPr vert="horz" lIns="91440" tIns="45720" rIns="91440" bIns="45720" rtlCol="0" anchor="b"/>
          <a:lstStyle>
            <a:lvl1pPr algn="l">
              <a:defRPr sz="899">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pic>
        <p:nvPicPr>
          <p:cNvPr id="20" name="Picture 19">
            <a:extLst>
              <a:ext uri="{FF2B5EF4-FFF2-40B4-BE49-F238E27FC236}">
                <a16:creationId xmlns:a16="http://schemas.microsoft.com/office/drawing/2014/main" id="{0A14EAD9-9B77-D341-BE37-E06DE7AB8E6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635383" y="469958"/>
            <a:ext cx="1058798" cy="412920"/>
          </a:xfrm>
          <a:prstGeom prst="rect">
            <a:avLst/>
          </a:prstGeom>
        </p:spPr>
      </p:pic>
    </p:spTree>
    <p:extLst>
      <p:ext uri="{BB962C8B-B14F-4D97-AF65-F5344CB8AC3E}">
        <p14:creationId xmlns:p14="http://schemas.microsoft.com/office/powerpoint/2010/main" val="1719538726"/>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98275199-1176-234D-B686-65D73C4BE20F}"/>
              </a:ext>
            </a:extLst>
          </p:cNvPr>
          <p:cNvPicPr>
            <a:picLocks noChangeAspect="1"/>
          </p:cNvPicPr>
          <p:nvPr userDrawn="1"/>
        </p:nvPicPr>
        <p:blipFill rotWithShape="1">
          <a:blip r:embed="rId2" cstate="email">
            <a:duotone>
              <a:schemeClr val="bg2">
                <a:shade val="45000"/>
                <a:satMod val="135000"/>
              </a:schemeClr>
              <a:prstClr val="white"/>
            </a:duotone>
            <a:alphaModFix amt="35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10102706" y="1"/>
            <a:ext cx="1808021" cy="2057231"/>
          </a:xfrm>
          <a:prstGeom prst="rect">
            <a:avLst/>
          </a:prstGeom>
        </p:spPr>
      </p:pic>
      <p:sp>
        <p:nvSpPr>
          <p:cNvPr id="24" name="Title 1">
            <a:extLst>
              <a:ext uri="{FF2B5EF4-FFF2-40B4-BE49-F238E27FC236}">
                <a16:creationId xmlns:a16="http://schemas.microsoft.com/office/drawing/2014/main" id="{0B403B51-449A-F04D-8120-455AD1309D04}"/>
              </a:ext>
            </a:extLst>
          </p:cNvPr>
          <p:cNvSpPr>
            <a:spLocks noGrp="1"/>
          </p:cNvSpPr>
          <p:nvPr>
            <p:ph type="title"/>
          </p:nvPr>
        </p:nvSpPr>
        <p:spPr>
          <a:xfrm>
            <a:off x="384791" y="125608"/>
            <a:ext cx="9152036" cy="800554"/>
          </a:xfrm>
          <a:prstGeom prst="rect">
            <a:avLst/>
          </a:prstGeom>
        </p:spPr>
        <p:txBody>
          <a:bodyPr/>
          <a:lstStyle>
            <a:lvl1pPr>
              <a:defRPr sz="3197"/>
            </a:lvl1pPr>
          </a:lstStyle>
          <a:p>
            <a:r>
              <a:rPr lang="en-US"/>
              <a:t>Click to edit Master title style</a:t>
            </a:r>
            <a:endParaRPr lang="en-US" dirty="0"/>
          </a:p>
        </p:txBody>
      </p:sp>
      <p:sp>
        <p:nvSpPr>
          <p:cNvPr id="14" name="Content Placeholder 3">
            <a:extLst>
              <a:ext uri="{FF2B5EF4-FFF2-40B4-BE49-F238E27FC236}">
                <a16:creationId xmlns:a16="http://schemas.microsoft.com/office/drawing/2014/main" id="{780518AC-5284-4348-BFA3-EB2E7703C6E7}"/>
              </a:ext>
            </a:extLst>
          </p:cNvPr>
          <p:cNvSpPr>
            <a:spLocks noGrp="1"/>
          </p:cNvSpPr>
          <p:nvPr>
            <p:ph sz="half" idx="2"/>
          </p:nvPr>
        </p:nvSpPr>
        <p:spPr>
          <a:xfrm>
            <a:off x="6180970" y="1400865"/>
            <a:ext cx="5189172" cy="49633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a:extLst>
              <a:ext uri="{FF2B5EF4-FFF2-40B4-BE49-F238E27FC236}">
                <a16:creationId xmlns:a16="http://schemas.microsoft.com/office/drawing/2014/main" id="{93CBE094-E58C-9C48-933C-D84E2D9153F7}"/>
              </a:ext>
            </a:extLst>
          </p:cNvPr>
          <p:cNvSpPr>
            <a:spLocks noGrp="1"/>
          </p:cNvSpPr>
          <p:nvPr>
            <p:ph sz="half" idx="10"/>
          </p:nvPr>
        </p:nvSpPr>
        <p:spPr>
          <a:xfrm>
            <a:off x="695036" y="1400865"/>
            <a:ext cx="5189172" cy="49633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E64AE565-3152-D84D-A473-D02463E77880}"/>
              </a:ext>
            </a:extLst>
          </p:cNvPr>
          <p:cNvSpPr txBox="1">
            <a:spLocks/>
          </p:cNvSpPr>
          <p:nvPr userDrawn="1"/>
        </p:nvSpPr>
        <p:spPr>
          <a:xfrm>
            <a:off x="11911748" y="6605588"/>
            <a:ext cx="258773" cy="261482"/>
          </a:xfrm>
          <a:prstGeom prst="rect">
            <a:avLst/>
          </a:prstGeom>
          <a:ln w="12700">
            <a:miter lim="400000"/>
          </a:ln>
        </p:spPr>
        <p:txBody>
          <a:bodyPr wrap="none" lIns="45671" rIns="45671">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100" b="0" i="0" u="none" strike="noStrike" cap="none" spc="0" normalizeH="0" baseline="0">
                <a:ln>
                  <a:noFill/>
                </a:ln>
                <a:solidFill>
                  <a:srgbClr val="929292"/>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fld id="{86CB4B4D-7CA3-9044-876B-883B54F8677D}" type="slidenum">
              <a:rPr lang="en-IN" sz="1099" smtClean="0"/>
              <a:pPr/>
              <a:t>‹#›</a:t>
            </a:fld>
            <a:endParaRPr lang="en-IN" sz="1099" dirty="0"/>
          </a:p>
        </p:txBody>
      </p:sp>
      <p:sp>
        <p:nvSpPr>
          <p:cNvPr id="18" name="Oval 17">
            <a:extLst>
              <a:ext uri="{FF2B5EF4-FFF2-40B4-BE49-F238E27FC236}">
                <a16:creationId xmlns:a16="http://schemas.microsoft.com/office/drawing/2014/main" id="{9908D209-98BF-2A4B-8298-8ECBD9E9DA5D}"/>
              </a:ext>
            </a:extLst>
          </p:cNvPr>
          <p:cNvSpPr/>
          <p:nvPr userDrawn="1"/>
        </p:nvSpPr>
        <p:spPr>
          <a:xfrm>
            <a:off x="-785392" y="1672277"/>
            <a:ext cx="250750" cy="518898"/>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19" name="Oval 18">
            <a:extLst>
              <a:ext uri="{FF2B5EF4-FFF2-40B4-BE49-F238E27FC236}">
                <a16:creationId xmlns:a16="http://schemas.microsoft.com/office/drawing/2014/main" id="{EB6C49EE-74EB-734C-ADC5-B157448EAC83}"/>
              </a:ext>
            </a:extLst>
          </p:cNvPr>
          <p:cNvSpPr/>
          <p:nvPr userDrawn="1"/>
        </p:nvSpPr>
        <p:spPr>
          <a:xfrm>
            <a:off x="-785392" y="2535881"/>
            <a:ext cx="250750" cy="518898"/>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20" name="Oval 19">
            <a:extLst>
              <a:ext uri="{FF2B5EF4-FFF2-40B4-BE49-F238E27FC236}">
                <a16:creationId xmlns:a16="http://schemas.microsoft.com/office/drawing/2014/main" id="{92A4171B-28D4-784C-BD71-4A2D84F793EF}"/>
              </a:ext>
            </a:extLst>
          </p:cNvPr>
          <p:cNvSpPr/>
          <p:nvPr userDrawn="1"/>
        </p:nvSpPr>
        <p:spPr>
          <a:xfrm>
            <a:off x="-785392" y="3410774"/>
            <a:ext cx="250750" cy="518898"/>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21" name="Oval 20">
            <a:extLst>
              <a:ext uri="{FF2B5EF4-FFF2-40B4-BE49-F238E27FC236}">
                <a16:creationId xmlns:a16="http://schemas.microsoft.com/office/drawing/2014/main" id="{B778F22A-8EA5-CB4E-A80D-9B523B637ADF}"/>
              </a:ext>
            </a:extLst>
          </p:cNvPr>
          <p:cNvSpPr/>
          <p:nvPr userDrawn="1"/>
        </p:nvSpPr>
        <p:spPr>
          <a:xfrm>
            <a:off x="-785392" y="3845396"/>
            <a:ext cx="250750" cy="518898"/>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22" name="Oval 21">
            <a:extLst>
              <a:ext uri="{FF2B5EF4-FFF2-40B4-BE49-F238E27FC236}">
                <a16:creationId xmlns:a16="http://schemas.microsoft.com/office/drawing/2014/main" id="{38298B80-281F-9B47-8E7B-225463163521}"/>
              </a:ext>
            </a:extLst>
          </p:cNvPr>
          <p:cNvSpPr/>
          <p:nvPr userDrawn="1"/>
        </p:nvSpPr>
        <p:spPr>
          <a:xfrm>
            <a:off x="-785392" y="4280018"/>
            <a:ext cx="250750" cy="518898"/>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34" name="Oval 33">
            <a:extLst>
              <a:ext uri="{FF2B5EF4-FFF2-40B4-BE49-F238E27FC236}">
                <a16:creationId xmlns:a16="http://schemas.microsoft.com/office/drawing/2014/main" id="{A738F259-801C-0A4D-BB5F-2913FC195DB0}"/>
              </a:ext>
            </a:extLst>
          </p:cNvPr>
          <p:cNvSpPr/>
          <p:nvPr userDrawn="1"/>
        </p:nvSpPr>
        <p:spPr>
          <a:xfrm>
            <a:off x="-785392" y="2993081"/>
            <a:ext cx="250750" cy="518898"/>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35" name="TextBox 34">
            <a:extLst>
              <a:ext uri="{FF2B5EF4-FFF2-40B4-BE49-F238E27FC236}">
                <a16:creationId xmlns:a16="http://schemas.microsoft.com/office/drawing/2014/main" id="{05109AEC-F46C-9343-8876-241CA7F0CF01}"/>
              </a:ext>
            </a:extLst>
          </p:cNvPr>
          <p:cNvSpPr txBox="1"/>
          <p:nvPr userDrawn="1"/>
        </p:nvSpPr>
        <p:spPr>
          <a:xfrm>
            <a:off x="-976760" y="4785916"/>
            <a:ext cx="633485"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671" tIns="45671" rIns="45671" bIns="45671" numCol="1" spcCol="38100" rtlCol="0" anchor="t">
            <a:spAutoFit/>
          </a:bodyPr>
          <a:lstStyle/>
          <a:p>
            <a:pPr marL="0" marR="0" indent="0" algn="l" defTabSz="913486" rtl="0" fontAlgn="auto" latinLnBrk="0" hangingPunct="0">
              <a:lnSpc>
                <a:spcPct val="100000"/>
              </a:lnSpc>
              <a:spcBef>
                <a:spcPts val="0"/>
              </a:spcBef>
              <a:spcAft>
                <a:spcPts val="0"/>
              </a:spcAft>
              <a:buClrTx/>
              <a:buSzTx/>
              <a:buFontTx/>
              <a:buNone/>
              <a:tabLst/>
            </a:pPr>
            <a:r>
              <a:rPr kumimoji="0" lang="en-US" sz="999"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36" name="Oval 35">
            <a:extLst>
              <a:ext uri="{FF2B5EF4-FFF2-40B4-BE49-F238E27FC236}">
                <a16:creationId xmlns:a16="http://schemas.microsoft.com/office/drawing/2014/main" id="{63965890-881F-0548-9AA6-6BEDB629FF4A}"/>
              </a:ext>
            </a:extLst>
          </p:cNvPr>
          <p:cNvSpPr/>
          <p:nvPr userDrawn="1"/>
        </p:nvSpPr>
        <p:spPr>
          <a:xfrm>
            <a:off x="-785392" y="4928958"/>
            <a:ext cx="250750" cy="518898"/>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37" name="TextBox 36">
            <a:extLst>
              <a:ext uri="{FF2B5EF4-FFF2-40B4-BE49-F238E27FC236}">
                <a16:creationId xmlns:a16="http://schemas.microsoft.com/office/drawing/2014/main" id="{C8A682B1-016E-8448-9F6D-DA4F5A7FD212}"/>
              </a:ext>
            </a:extLst>
          </p:cNvPr>
          <p:cNvSpPr txBox="1"/>
          <p:nvPr userDrawn="1"/>
        </p:nvSpPr>
        <p:spPr>
          <a:xfrm>
            <a:off x="-1007186" y="1503653"/>
            <a:ext cx="694336"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671" tIns="45671" rIns="45671" bIns="45671" numCol="1" spcCol="38100" rtlCol="0" anchor="t">
            <a:spAutoFit/>
          </a:bodyPr>
          <a:lstStyle/>
          <a:p>
            <a:pPr marL="0" marR="0" indent="0" algn="l" defTabSz="913486" rtl="0" fontAlgn="auto" latinLnBrk="0" hangingPunct="0">
              <a:lnSpc>
                <a:spcPct val="100000"/>
              </a:lnSpc>
              <a:spcBef>
                <a:spcPts val="0"/>
              </a:spcBef>
              <a:spcAft>
                <a:spcPts val="0"/>
              </a:spcAft>
              <a:buClrTx/>
              <a:buSzTx/>
              <a:buFontTx/>
              <a:buNone/>
              <a:tabLst/>
            </a:pPr>
            <a:r>
              <a:rPr kumimoji="0" lang="en-US" sz="999"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38" name="TextBox 37">
            <a:extLst>
              <a:ext uri="{FF2B5EF4-FFF2-40B4-BE49-F238E27FC236}">
                <a16:creationId xmlns:a16="http://schemas.microsoft.com/office/drawing/2014/main" id="{AF073868-2303-4649-B151-B5A1C678C254}"/>
              </a:ext>
            </a:extLst>
          </p:cNvPr>
          <p:cNvSpPr txBox="1"/>
          <p:nvPr userDrawn="1"/>
        </p:nvSpPr>
        <p:spPr>
          <a:xfrm>
            <a:off x="-1092176" y="2220662"/>
            <a:ext cx="896104"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671" tIns="45671" rIns="45671" bIns="45671" numCol="1" spcCol="38100" rtlCol="0" anchor="t">
            <a:spAutoFit/>
          </a:bodyPr>
          <a:lstStyle/>
          <a:p>
            <a:pPr marL="0" marR="0" indent="0" algn="ctr" defTabSz="913486" rtl="0" fontAlgn="auto" latinLnBrk="0" hangingPunct="0">
              <a:lnSpc>
                <a:spcPct val="100000"/>
              </a:lnSpc>
              <a:spcBef>
                <a:spcPts val="0"/>
              </a:spcBef>
              <a:spcAft>
                <a:spcPts val="0"/>
              </a:spcAft>
              <a:buClrTx/>
              <a:buSzTx/>
              <a:buFontTx/>
              <a:buNone/>
              <a:tabLst/>
            </a:pPr>
            <a:r>
              <a:rPr kumimoji="0" lang="en-US" sz="999"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3486" rtl="0" fontAlgn="auto" latinLnBrk="0" hangingPunct="0">
              <a:lnSpc>
                <a:spcPct val="100000"/>
              </a:lnSpc>
              <a:spcBef>
                <a:spcPts val="0"/>
              </a:spcBef>
              <a:spcAft>
                <a:spcPts val="0"/>
              </a:spcAft>
              <a:buClrTx/>
              <a:buSzTx/>
              <a:buFontTx/>
              <a:buNone/>
              <a:tabLst/>
            </a:pPr>
            <a:r>
              <a:rPr kumimoji="0" lang="en-US" sz="999"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27" name="Footer Placeholder 4">
            <a:extLst>
              <a:ext uri="{FF2B5EF4-FFF2-40B4-BE49-F238E27FC236}">
                <a16:creationId xmlns:a16="http://schemas.microsoft.com/office/drawing/2014/main" id="{8E51ABC6-722D-AE40-BF6A-71179F5BF15B}"/>
              </a:ext>
            </a:extLst>
          </p:cNvPr>
          <p:cNvSpPr>
            <a:spLocks noGrp="1"/>
          </p:cNvSpPr>
          <p:nvPr>
            <p:ph type="ftr" sz="quarter" idx="3"/>
          </p:nvPr>
        </p:nvSpPr>
        <p:spPr>
          <a:xfrm>
            <a:off x="-1797" y="6605589"/>
            <a:ext cx="2771448" cy="280105"/>
          </a:xfrm>
          <a:prstGeom prst="rect">
            <a:avLst/>
          </a:prstGeom>
        </p:spPr>
        <p:txBody>
          <a:bodyPr vert="horz" lIns="91440" tIns="45720" rIns="91440" bIns="45720" rtlCol="0" anchor="b"/>
          <a:lstStyle>
            <a:lvl1pPr algn="l">
              <a:defRPr sz="899">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sp>
        <p:nvSpPr>
          <p:cNvPr id="25" name="Rectangle">
            <a:extLst>
              <a:ext uri="{FF2B5EF4-FFF2-40B4-BE49-F238E27FC236}">
                <a16:creationId xmlns:a16="http://schemas.microsoft.com/office/drawing/2014/main" id="{5F1593E0-C9DB-A34D-A37F-5F91CD76862C}"/>
              </a:ext>
            </a:extLst>
          </p:cNvPr>
          <p:cNvSpPr/>
          <p:nvPr userDrawn="1"/>
        </p:nvSpPr>
        <p:spPr>
          <a:xfrm flipV="1">
            <a:off x="463155" y="1013885"/>
            <a:ext cx="11240546" cy="18000"/>
          </a:xfrm>
          <a:prstGeom prst="roundRect">
            <a:avLst>
              <a:gd name="adj" fmla="val 50000"/>
            </a:avLst>
          </a:prstGeom>
          <a:gradFill>
            <a:gsLst>
              <a:gs pos="0">
                <a:schemeClr val="bg2">
                  <a:lumMod val="75000"/>
                </a:schemeClr>
              </a:gs>
              <a:gs pos="96000">
                <a:schemeClr val="bg1">
                  <a:alpha val="0"/>
                </a:schemeClr>
              </a:gs>
            </a:gsLst>
            <a:lin ang="1140000" scaled="0"/>
          </a:gradFill>
          <a:ln w="12700">
            <a:miter lim="400000"/>
          </a:ln>
        </p:spPr>
        <p:txBody>
          <a:bodyPr lIns="0" tIns="0" rIns="0" bIns="0" anchor="ctr">
            <a:noAutofit/>
          </a:bodyPr>
          <a:lstStyle/>
          <a:p>
            <a:pPr defTabSz="824675">
              <a:defRPr sz="3200">
                <a:solidFill>
                  <a:srgbClr val="FFFFFF"/>
                </a:solidFill>
                <a:latin typeface="Arial"/>
                <a:ea typeface="Arial"/>
                <a:cs typeface="Arial"/>
                <a:sym typeface="Arial"/>
              </a:defRPr>
            </a:pPr>
            <a:endParaRPr sz="3197"/>
          </a:p>
        </p:txBody>
      </p:sp>
      <p:pic>
        <p:nvPicPr>
          <p:cNvPr id="28" name="Picture 27">
            <a:extLst>
              <a:ext uri="{FF2B5EF4-FFF2-40B4-BE49-F238E27FC236}">
                <a16:creationId xmlns:a16="http://schemas.microsoft.com/office/drawing/2014/main" id="{29A265A8-3ECE-064E-8900-221003CE633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635383" y="469958"/>
            <a:ext cx="1058798" cy="412920"/>
          </a:xfrm>
          <a:prstGeom prst="rect">
            <a:avLst/>
          </a:prstGeom>
        </p:spPr>
      </p:pic>
    </p:spTree>
    <p:extLst>
      <p:ext uri="{BB962C8B-B14F-4D97-AF65-F5344CB8AC3E}">
        <p14:creationId xmlns:p14="http://schemas.microsoft.com/office/powerpoint/2010/main" val="4075056658"/>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Headline Image Righ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8FD5DEF-8845-E346-A3B7-5EF31727D72E}"/>
              </a:ext>
            </a:extLst>
          </p:cNvPr>
          <p:cNvSpPr>
            <a:spLocks noGrp="1"/>
          </p:cNvSpPr>
          <p:nvPr>
            <p:ph type="pic" sz="quarter" idx="13"/>
          </p:nvPr>
        </p:nvSpPr>
        <p:spPr>
          <a:xfrm>
            <a:off x="5919140" y="0"/>
            <a:ext cx="6298551" cy="6884988"/>
          </a:xfrm>
          <a:solidFill>
            <a:schemeClr val="bg1">
              <a:lumMod val="50000"/>
            </a:schemeClr>
          </a:solidFill>
        </p:spPr>
        <p:txBody>
          <a:bodyPr/>
          <a:lstStyle>
            <a:lvl1pPr marL="0" indent="0">
              <a:buNone/>
              <a:defRPr>
                <a:noFill/>
              </a:defRPr>
            </a:lvl1pPr>
          </a:lstStyle>
          <a:p>
            <a:r>
              <a:rPr lang="en-US"/>
              <a:t>Click icon to add picture</a:t>
            </a:r>
            <a:endParaRPr lang="en-US" dirty="0"/>
          </a:p>
        </p:txBody>
      </p:sp>
      <p:sp>
        <p:nvSpPr>
          <p:cNvPr id="5" name="Slide Number">
            <a:extLst>
              <a:ext uri="{FF2B5EF4-FFF2-40B4-BE49-F238E27FC236}">
                <a16:creationId xmlns:a16="http://schemas.microsoft.com/office/drawing/2014/main" id="{B91601A0-D2CB-BA4A-B01A-EBB34C013813}"/>
              </a:ext>
            </a:extLst>
          </p:cNvPr>
          <p:cNvSpPr txBox="1">
            <a:spLocks noGrp="1"/>
          </p:cNvSpPr>
          <p:nvPr>
            <p:ph type="sldNum" sz="quarter" idx="2"/>
          </p:nvPr>
        </p:nvSpPr>
        <p:spPr>
          <a:xfrm>
            <a:off x="11911747" y="6605589"/>
            <a:ext cx="263853" cy="261482"/>
          </a:xfrm>
          <a:prstGeom prst="rect">
            <a:avLst/>
          </a:prstGeom>
        </p:spPr>
        <p:txBody>
          <a:bodyPr/>
          <a:lstStyle/>
          <a:p>
            <a:fld id="{86CB4B4D-7CA3-9044-876B-883B54F8677D}" type="slidenum">
              <a:t>‹#›</a:t>
            </a:fld>
            <a:endParaRPr dirty="0"/>
          </a:p>
        </p:txBody>
      </p:sp>
      <p:sp>
        <p:nvSpPr>
          <p:cNvPr id="9" name="Title 1">
            <a:extLst>
              <a:ext uri="{FF2B5EF4-FFF2-40B4-BE49-F238E27FC236}">
                <a16:creationId xmlns:a16="http://schemas.microsoft.com/office/drawing/2014/main" id="{3E7C1AFB-42A8-7C43-8A0A-F4D5B06C7553}"/>
              </a:ext>
            </a:extLst>
          </p:cNvPr>
          <p:cNvSpPr>
            <a:spLocks noGrp="1"/>
          </p:cNvSpPr>
          <p:nvPr>
            <p:ph type="title"/>
          </p:nvPr>
        </p:nvSpPr>
        <p:spPr>
          <a:xfrm>
            <a:off x="608966" y="366047"/>
            <a:ext cx="4963065" cy="1508126"/>
          </a:xfrm>
          <a:prstGeom prst="rect">
            <a:avLst/>
          </a:prstGeom>
        </p:spPr>
        <p:txBody>
          <a:bodyPr/>
          <a:lstStyle>
            <a:lvl1pPr>
              <a:defRPr>
                <a:solidFill>
                  <a:schemeClr val="tx1">
                    <a:lumMod val="85000"/>
                    <a:lumOff val="15000"/>
                  </a:schemeClr>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995CB6CA-D25C-644C-9DDA-C9C031EB14CA}"/>
              </a:ext>
            </a:extLst>
          </p:cNvPr>
          <p:cNvSpPr>
            <a:spLocks noGrp="1"/>
          </p:cNvSpPr>
          <p:nvPr>
            <p:ph type="body" sz="quarter" idx="12"/>
          </p:nvPr>
        </p:nvSpPr>
        <p:spPr>
          <a:xfrm>
            <a:off x="608965" y="2198914"/>
            <a:ext cx="4963065" cy="4136799"/>
          </a:xfrm>
          <a:prstGeom prst="rect">
            <a:avLst/>
          </a:prstGeo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Oval 16">
            <a:extLst>
              <a:ext uri="{FF2B5EF4-FFF2-40B4-BE49-F238E27FC236}">
                <a16:creationId xmlns:a16="http://schemas.microsoft.com/office/drawing/2014/main" id="{823F7FCB-6635-8547-A913-042F71665ECE}"/>
              </a:ext>
            </a:extLst>
          </p:cNvPr>
          <p:cNvSpPr/>
          <p:nvPr userDrawn="1"/>
        </p:nvSpPr>
        <p:spPr>
          <a:xfrm>
            <a:off x="-785392" y="1672277"/>
            <a:ext cx="250750" cy="518898"/>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18" name="Oval 17">
            <a:extLst>
              <a:ext uri="{FF2B5EF4-FFF2-40B4-BE49-F238E27FC236}">
                <a16:creationId xmlns:a16="http://schemas.microsoft.com/office/drawing/2014/main" id="{D84C5EAA-9890-6D4F-B6DD-06E08EC943C9}"/>
              </a:ext>
            </a:extLst>
          </p:cNvPr>
          <p:cNvSpPr/>
          <p:nvPr userDrawn="1"/>
        </p:nvSpPr>
        <p:spPr>
          <a:xfrm>
            <a:off x="-785392" y="2535881"/>
            <a:ext cx="250750" cy="518898"/>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19" name="Oval 18">
            <a:extLst>
              <a:ext uri="{FF2B5EF4-FFF2-40B4-BE49-F238E27FC236}">
                <a16:creationId xmlns:a16="http://schemas.microsoft.com/office/drawing/2014/main" id="{BB514545-6D0C-734A-9600-67C80E4F962C}"/>
              </a:ext>
            </a:extLst>
          </p:cNvPr>
          <p:cNvSpPr/>
          <p:nvPr userDrawn="1"/>
        </p:nvSpPr>
        <p:spPr>
          <a:xfrm>
            <a:off x="-785392" y="3410774"/>
            <a:ext cx="250750" cy="518898"/>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20" name="Oval 19">
            <a:extLst>
              <a:ext uri="{FF2B5EF4-FFF2-40B4-BE49-F238E27FC236}">
                <a16:creationId xmlns:a16="http://schemas.microsoft.com/office/drawing/2014/main" id="{1D795F89-F616-B045-A0F1-65C5B7C1C16E}"/>
              </a:ext>
            </a:extLst>
          </p:cNvPr>
          <p:cNvSpPr/>
          <p:nvPr userDrawn="1"/>
        </p:nvSpPr>
        <p:spPr>
          <a:xfrm>
            <a:off x="-785392" y="3845396"/>
            <a:ext cx="250750" cy="518898"/>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29" name="Oval 28">
            <a:extLst>
              <a:ext uri="{FF2B5EF4-FFF2-40B4-BE49-F238E27FC236}">
                <a16:creationId xmlns:a16="http://schemas.microsoft.com/office/drawing/2014/main" id="{06854A1C-013F-CD42-A9D1-FDBB4C667153}"/>
              </a:ext>
            </a:extLst>
          </p:cNvPr>
          <p:cNvSpPr/>
          <p:nvPr userDrawn="1"/>
        </p:nvSpPr>
        <p:spPr>
          <a:xfrm>
            <a:off x="-785392" y="4280018"/>
            <a:ext cx="250750" cy="518898"/>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30" name="Oval 29">
            <a:extLst>
              <a:ext uri="{FF2B5EF4-FFF2-40B4-BE49-F238E27FC236}">
                <a16:creationId xmlns:a16="http://schemas.microsoft.com/office/drawing/2014/main" id="{09422DF1-0EFA-C742-BB28-AAF9C6054EA1}"/>
              </a:ext>
            </a:extLst>
          </p:cNvPr>
          <p:cNvSpPr/>
          <p:nvPr userDrawn="1"/>
        </p:nvSpPr>
        <p:spPr>
          <a:xfrm>
            <a:off x="-785392" y="2993081"/>
            <a:ext cx="250750" cy="518898"/>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31" name="TextBox 30">
            <a:extLst>
              <a:ext uri="{FF2B5EF4-FFF2-40B4-BE49-F238E27FC236}">
                <a16:creationId xmlns:a16="http://schemas.microsoft.com/office/drawing/2014/main" id="{B78A4FCD-EC75-884E-AFE1-DE4786E9B4A6}"/>
              </a:ext>
            </a:extLst>
          </p:cNvPr>
          <p:cNvSpPr txBox="1"/>
          <p:nvPr userDrawn="1"/>
        </p:nvSpPr>
        <p:spPr>
          <a:xfrm>
            <a:off x="-976760" y="4785916"/>
            <a:ext cx="633485"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671" tIns="45671" rIns="45671" bIns="45671" numCol="1" spcCol="38100" rtlCol="0" anchor="t">
            <a:spAutoFit/>
          </a:bodyPr>
          <a:lstStyle/>
          <a:p>
            <a:pPr marL="0" marR="0" indent="0" algn="l" defTabSz="913486" rtl="0" fontAlgn="auto" latinLnBrk="0" hangingPunct="0">
              <a:lnSpc>
                <a:spcPct val="100000"/>
              </a:lnSpc>
              <a:spcBef>
                <a:spcPts val="0"/>
              </a:spcBef>
              <a:spcAft>
                <a:spcPts val="0"/>
              </a:spcAft>
              <a:buClrTx/>
              <a:buSzTx/>
              <a:buFontTx/>
              <a:buNone/>
              <a:tabLst/>
            </a:pPr>
            <a:r>
              <a:rPr kumimoji="0" lang="en-US" sz="999"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32" name="Oval 31">
            <a:extLst>
              <a:ext uri="{FF2B5EF4-FFF2-40B4-BE49-F238E27FC236}">
                <a16:creationId xmlns:a16="http://schemas.microsoft.com/office/drawing/2014/main" id="{E0ECCD77-613C-5543-B304-CB32BE0607B5}"/>
              </a:ext>
            </a:extLst>
          </p:cNvPr>
          <p:cNvSpPr/>
          <p:nvPr userDrawn="1"/>
        </p:nvSpPr>
        <p:spPr>
          <a:xfrm>
            <a:off x="-785392" y="4928958"/>
            <a:ext cx="250750" cy="518898"/>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33" name="TextBox 32">
            <a:extLst>
              <a:ext uri="{FF2B5EF4-FFF2-40B4-BE49-F238E27FC236}">
                <a16:creationId xmlns:a16="http://schemas.microsoft.com/office/drawing/2014/main" id="{C93EA8AD-0425-A242-AD86-5A3F4710A1F8}"/>
              </a:ext>
            </a:extLst>
          </p:cNvPr>
          <p:cNvSpPr txBox="1"/>
          <p:nvPr userDrawn="1"/>
        </p:nvSpPr>
        <p:spPr>
          <a:xfrm>
            <a:off x="-1007186" y="1503653"/>
            <a:ext cx="694336"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671" tIns="45671" rIns="45671" bIns="45671" numCol="1" spcCol="38100" rtlCol="0" anchor="t">
            <a:spAutoFit/>
          </a:bodyPr>
          <a:lstStyle/>
          <a:p>
            <a:pPr marL="0" marR="0" indent="0" algn="l" defTabSz="913486" rtl="0" fontAlgn="auto" latinLnBrk="0" hangingPunct="0">
              <a:lnSpc>
                <a:spcPct val="100000"/>
              </a:lnSpc>
              <a:spcBef>
                <a:spcPts val="0"/>
              </a:spcBef>
              <a:spcAft>
                <a:spcPts val="0"/>
              </a:spcAft>
              <a:buClrTx/>
              <a:buSzTx/>
              <a:buFontTx/>
              <a:buNone/>
              <a:tabLst/>
            </a:pPr>
            <a:r>
              <a:rPr kumimoji="0" lang="en-US" sz="999"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34" name="TextBox 33">
            <a:extLst>
              <a:ext uri="{FF2B5EF4-FFF2-40B4-BE49-F238E27FC236}">
                <a16:creationId xmlns:a16="http://schemas.microsoft.com/office/drawing/2014/main" id="{F77D096F-E9B5-AA45-BCC4-A3F00ECC15DF}"/>
              </a:ext>
            </a:extLst>
          </p:cNvPr>
          <p:cNvSpPr txBox="1"/>
          <p:nvPr userDrawn="1"/>
        </p:nvSpPr>
        <p:spPr>
          <a:xfrm>
            <a:off x="-1092176" y="2220662"/>
            <a:ext cx="896104"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671" tIns="45671" rIns="45671" bIns="45671" numCol="1" spcCol="38100" rtlCol="0" anchor="t">
            <a:spAutoFit/>
          </a:bodyPr>
          <a:lstStyle/>
          <a:p>
            <a:pPr marL="0" marR="0" indent="0" algn="ctr" defTabSz="913486" rtl="0" fontAlgn="auto" latinLnBrk="0" hangingPunct="0">
              <a:lnSpc>
                <a:spcPct val="100000"/>
              </a:lnSpc>
              <a:spcBef>
                <a:spcPts val="0"/>
              </a:spcBef>
              <a:spcAft>
                <a:spcPts val="0"/>
              </a:spcAft>
              <a:buClrTx/>
              <a:buSzTx/>
              <a:buFontTx/>
              <a:buNone/>
              <a:tabLst/>
            </a:pPr>
            <a:r>
              <a:rPr kumimoji="0" lang="en-US" sz="999"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3486" rtl="0" fontAlgn="auto" latinLnBrk="0" hangingPunct="0">
              <a:lnSpc>
                <a:spcPct val="100000"/>
              </a:lnSpc>
              <a:spcBef>
                <a:spcPts val="0"/>
              </a:spcBef>
              <a:spcAft>
                <a:spcPts val="0"/>
              </a:spcAft>
              <a:buClrTx/>
              <a:buSzTx/>
              <a:buFontTx/>
              <a:buNone/>
              <a:tabLst/>
            </a:pPr>
            <a:r>
              <a:rPr kumimoji="0" lang="en-US" sz="999"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23" name="Footer Placeholder 4">
            <a:extLst>
              <a:ext uri="{FF2B5EF4-FFF2-40B4-BE49-F238E27FC236}">
                <a16:creationId xmlns:a16="http://schemas.microsoft.com/office/drawing/2014/main" id="{FCC531F1-94DC-5846-B783-81E4F7B3D18E}"/>
              </a:ext>
            </a:extLst>
          </p:cNvPr>
          <p:cNvSpPr>
            <a:spLocks noGrp="1"/>
          </p:cNvSpPr>
          <p:nvPr>
            <p:ph type="ftr" sz="quarter" idx="3"/>
          </p:nvPr>
        </p:nvSpPr>
        <p:spPr>
          <a:xfrm>
            <a:off x="-1797" y="6605589"/>
            <a:ext cx="2771448" cy="280105"/>
          </a:xfrm>
          <a:prstGeom prst="rect">
            <a:avLst/>
          </a:prstGeom>
        </p:spPr>
        <p:txBody>
          <a:bodyPr vert="horz" lIns="91440" tIns="45720" rIns="91440" bIns="45720" rtlCol="0" anchor="b"/>
          <a:lstStyle>
            <a:lvl1pPr algn="l">
              <a:defRPr sz="899">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pic>
        <p:nvPicPr>
          <p:cNvPr id="21" name="Picture 20">
            <a:extLst>
              <a:ext uri="{FF2B5EF4-FFF2-40B4-BE49-F238E27FC236}">
                <a16:creationId xmlns:a16="http://schemas.microsoft.com/office/drawing/2014/main" id="{8A4F94BF-A772-AC48-B5A7-5FBACF8733E0}"/>
              </a:ext>
            </a:extLst>
          </p:cNvPr>
          <p:cNvPicPr>
            <a:picLocks noChangeAspect="1"/>
          </p:cNvPicPr>
          <p:nvPr userDrawn="1"/>
        </p:nvPicPr>
        <p:blipFill rotWithShape="1">
          <a:blip r:embed="rId2" cstate="email">
            <a:duotone>
              <a:schemeClr val="bg2">
                <a:shade val="45000"/>
                <a:satMod val="135000"/>
              </a:schemeClr>
              <a:prstClr val="white"/>
            </a:duotone>
            <a:alphaModFix amt="35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10103442" y="14354"/>
            <a:ext cx="1808021" cy="2057231"/>
          </a:xfrm>
          <a:prstGeom prst="rect">
            <a:avLst/>
          </a:prstGeom>
        </p:spPr>
      </p:pic>
      <p:pic>
        <p:nvPicPr>
          <p:cNvPr id="24" name="Picture 23">
            <a:extLst>
              <a:ext uri="{FF2B5EF4-FFF2-40B4-BE49-F238E27FC236}">
                <a16:creationId xmlns:a16="http://schemas.microsoft.com/office/drawing/2014/main" id="{B295EA3E-423D-EE4B-A1D4-2CC9DF1734C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635383" y="469958"/>
            <a:ext cx="1058798" cy="412920"/>
          </a:xfrm>
          <a:prstGeom prst="rect">
            <a:avLst/>
          </a:prstGeom>
        </p:spPr>
      </p:pic>
    </p:spTree>
    <p:extLst>
      <p:ext uri="{BB962C8B-B14F-4D97-AF65-F5344CB8AC3E}">
        <p14:creationId xmlns:p14="http://schemas.microsoft.com/office/powerpoint/2010/main" val="186546875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Headline Image Top">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B91601A0-D2CB-BA4A-B01A-EBB34C013813}"/>
              </a:ext>
            </a:extLst>
          </p:cNvPr>
          <p:cNvSpPr txBox="1">
            <a:spLocks noGrp="1"/>
          </p:cNvSpPr>
          <p:nvPr>
            <p:ph type="sldNum" sz="quarter" idx="2"/>
          </p:nvPr>
        </p:nvSpPr>
        <p:spPr>
          <a:xfrm>
            <a:off x="11911747" y="6605589"/>
            <a:ext cx="263853" cy="261482"/>
          </a:xfrm>
          <a:prstGeom prst="rect">
            <a:avLst/>
          </a:prstGeom>
        </p:spPr>
        <p:txBody>
          <a:bodyPr/>
          <a:lstStyle/>
          <a:p>
            <a:fld id="{86CB4B4D-7CA3-9044-876B-883B54F8677D}" type="slidenum">
              <a:t>‹#›</a:t>
            </a:fld>
            <a:endParaRPr dirty="0"/>
          </a:p>
        </p:txBody>
      </p:sp>
      <p:sp>
        <p:nvSpPr>
          <p:cNvPr id="3" name="Picture Placeholder 2">
            <a:extLst>
              <a:ext uri="{FF2B5EF4-FFF2-40B4-BE49-F238E27FC236}">
                <a16:creationId xmlns:a16="http://schemas.microsoft.com/office/drawing/2014/main" id="{61E50E3B-71A1-7143-B226-BC52CDEF4081}"/>
              </a:ext>
            </a:extLst>
          </p:cNvPr>
          <p:cNvSpPr>
            <a:spLocks noGrp="1"/>
          </p:cNvSpPr>
          <p:nvPr>
            <p:ph type="pic" sz="quarter" idx="10"/>
          </p:nvPr>
        </p:nvSpPr>
        <p:spPr>
          <a:xfrm>
            <a:off x="-42386" y="1"/>
            <a:ext cx="12217692" cy="4297363"/>
          </a:xfrm>
          <a:solidFill>
            <a:schemeClr val="bg1">
              <a:lumMod val="50000"/>
            </a:schemeClr>
          </a:solidFill>
        </p:spPr>
        <p:txBody>
          <a:bodyPr/>
          <a:lstStyle>
            <a:lvl1pPr>
              <a:defRPr>
                <a:no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6A4B1AF3-67B6-7549-90E1-391138404C9D}"/>
              </a:ext>
            </a:extLst>
          </p:cNvPr>
          <p:cNvSpPr>
            <a:spLocks noGrp="1"/>
          </p:cNvSpPr>
          <p:nvPr>
            <p:ph type="title"/>
          </p:nvPr>
        </p:nvSpPr>
        <p:spPr>
          <a:xfrm>
            <a:off x="809156" y="4800600"/>
            <a:ext cx="10550417" cy="566738"/>
          </a:xfrm>
        </p:spPr>
        <p:txBody>
          <a:bodyPr anchor="b">
            <a:normAutofit/>
          </a:bodyPr>
          <a:lstStyle>
            <a:lvl1pPr algn="l">
              <a:defRPr sz="2398" b="0">
                <a:solidFill>
                  <a:schemeClr val="tx1">
                    <a:lumMod val="85000"/>
                    <a:lumOff val="15000"/>
                  </a:schemeClr>
                </a:solidFill>
              </a:defRPr>
            </a:lvl1pPr>
          </a:lstStyle>
          <a:p>
            <a:r>
              <a:rPr lang="en-US" dirty="0"/>
              <a:t>Click to edit Master title style</a:t>
            </a:r>
          </a:p>
        </p:txBody>
      </p:sp>
      <p:sp>
        <p:nvSpPr>
          <p:cNvPr id="10" name="Text Placeholder 3">
            <a:extLst>
              <a:ext uri="{FF2B5EF4-FFF2-40B4-BE49-F238E27FC236}">
                <a16:creationId xmlns:a16="http://schemas.microsoft.com/office/drawing/2014/main" id="{4ED528F5-3E4C-C645-AA07-F1CE93C10175}"/>
              </a:ext>
            </a:extLst>
          </p:cNvPr>
          <p:cNvSpPr>
            <a:spLocks noGrp="1"/>
          </p:cNvSpPr>
          <p:nvPr>
            <p:ph type="body" sz="half" idx="11"/>
          </p:nvPr>
        </p:nvSpPr>
        <p:spPr>
          <a:xfrm>
            <a:off x="809156" y="5367338"/>
            <a:ext cx="10550417" cy="493712"/>
          </a:xfrm>
        </p:spPr>
        <p:txBody>
          <a:bodyPr>
            <a:normAutofit/>
          </a:bodyPr>
          <a:lstStyle>
            <a:lvl1pPr marL="0" indent="0">
              <a:buNone/>
              <a:defRPr sz="1199">
                <a:solidFill>
                  <a:schemeClr val="tx1">
                    <a:lumMod val="85000"/>
                    <a:lumOff val="15000"/>
                  </a:schemeClr>
                </a:solidFill>
              </a:defRPr>
            </a:lvl1pPr>
            <a:lvl2pPr marL="456743" indent="0">
              <a:buNone/>
              <a:defRPr sz="1199"/>
            </a:lvl2pPr>
            <a:lvl3pPr marL="913486" indent="0">
              <a:buNone/>
              <a:defRPr sz="999"/>
            </a:lvl3pPr>
            <a:lvl4pPr marL="1370228" indent="0">
              <a:buNone/>
              <a:defRPr sz="899"/>
            </a:lvl4pPr>
            <a:lvl5pPr marL="1826971" indent="0">
              <a:buNone/>
              <a:defRPr sz="899"/>
            </a:lvl5pPr>
            <a:lvl6pPr marL="2283714" indent="0">
              <a:buNone/>
              <a:defRPr sz="899"/>
            </a:lvl6pPr>
            <a:lvl7pPr marL="2740457" indent="0">
              <a:buNone/>
              <a:defRPr sz="899"/>
            </a:lvl7pPr>
            <a:lvl8pPr marL="3197200" indent="0">
              <a:buNone/>
              <a:defRPr sz="899"/>
            </a:lvl8pPr>
            <a:lvl9pPr marL="3653942" indent="0">
              <a:buNone/>
              <a:defRPr sz="899"/>
            </a:lvl9pPr>
          </a:lstStyle>
          <a:p>
            <a:pPr lvl="0"/>
            <a:r>
              <a:rPr lang="en-US" dirty="0"/>
              <a:t>Edit Master text styles</a:t>
            </a:r>
          </a:p>
        </p:txBody>
      </p:sp>
      <p:sp>
        <p:nvSpPr>
          <p:cNvPr id="17" name="Oval 16">
            <a:extLst>
              <a:ext uri="{FF2B5EF4-FFF2-40B4-BE49-F238E27FC236}">
                <a16:creationId xmlns:a16="http://schemas.microsoft.com/office/drawing/2014/main" id="{46B0CBD1-34C8-DA42-9F50-61C10F7A0E0D}"/>
              </a:ext>
            </a:extLst>
          </p:cNvPr>
          <p:cNvSpPr/>
          <p:nvPr userDrawn="1"/>
        </p:nvSpPr>
        <p:spPr>
          <a:xfrm>
            <a:off x="-785392" y="1672277"/>
            <a:ext cx="250750" cy="518898"/>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18" name="Oval 17">
            <a:extLst>
              <a:ext uri="{FF2B5EF4-FFF2-40B4-BE49-F238E27FC236}">
                <a16:creationId xmlns:a16="http://schemas.microsoft.com/office/drawing/2014/main" id="{422BA68C-503B-F348-9865-CE71E28D303B}"/>
              </a:ext>
            </a:extLst>
          </p:cNvPr>
          <p:cNvSpPr/>
          <p:nvPr userDrawn="1"/>
        </p:nvSpPr>
        <p:spPr>
          <a:xfrm>
            <a:off x="-785392" y="2535881"/>
            <a:ext cx="250750" cy="518898"/>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19" name="Oval 18">
            <a:extLst>
              <a:ext uri="{FF2B5EF4-FFF2-40B4-BE49-F238E27FC236}">
                <a16:creationId xmlns:a16="http://schemas.microsoft.com/office/drawing/2014/main" id="{2C885681-6F08-F34A-91C1-1CCA0A3A9BDC}"/>
              </a:ext>
            </a:extLst>
          </p:cNvPr>
          <p:cNvSpPr/>
          <p:nvPr userDrawn="1"/>
        </p:nvSpPr>
        <p:spPr>
          <a:xfrm>
            <a:off x="-785392" y="3410774"/>
            <a:ext cx="250750" cy="518898"/>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29" name="Oval 28">
            <a:extLst>
              <a:ext uri="{FF2B5EF4-FFF2-40B4-BE49-F238E27FC236}">
                <a16:creationId xmlns:a16="http://schemas.microsoft.com/office/drawing/2014/main" id="{A61E0FD0-C7A1-F442-8BF9-9AAFDD98CEDD}"/>
              </a:ext>
            </a:extLst>
          </p:cNvPr>
          <p:cNvSpPr/>
          <p:nvPr userDrawn="1"/>
        </p:nvSpPr>
        <p:spPr>
          <a:xfrm>
            <a:off x="-785392" y="3845396"/>
            <a:ext cx="250750" cy="518898"/>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30" name="Oval 29">
            <a:extLst>
              <a:ext uri="{FF2B5EF4-FFF2-40B4-BE49-F238E27FC236}">
                <a16:creationId xmlns:a16="http://schemas.microsoft.com/office/drawing/2014/main" id="{F5FBBC50-F96B-8A46-AD87-A9EF28413F10}"/>
              </a:ext>
            </a:extLst>
          </p:cNvPr>
          <p:cNvSpPr/>
          <p:nvPr userDrawn="1"/>
        </p:nvSpPr>
        <p:spPr>
          <a:xfrm>
            <a:off x="-785392" y="4280018"/>
            <a:ext cx="250750" cy="518898"/>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31" name="Oval 30">
            <a:extLst>
              <a:ext uri="{FF2B5EF4-FFF2-40B4-BE49-F238E27FC236}">
                <a16:creationId xmlns:a16="http://schemas.microsoft.com/office/drawing/2014/main" id="{A8D2F63F-8326-1B46-957C-930CAA61C76C}"/>
              </a:ext>
            </a:extLst>
          </p:cNvPr>
          <p:cNvSpPr/>
          <p:nvPr userDrawn="1"/>
        </p:nvSpPr>
        <p:spPr>
          <a:xfrm>
            <a:off x="-785392" y="2993081"/>
            <a:ext cx="250750" cy="518898"/>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32" name="TextBox 31">
            <a:extLst>
              <a:ext uri="{FF2B5EF4-FFF2-40B4-BE49-F238E27FC236}">
                <a16:creationId xmlns:a16="http://schemas.microsoft.com/office/drawing/2014/main" id="{6F206250-E97E-0943-8036-5AD1C0F9E728}"/>
              </a:ext>
            </a:extLst>
          </p:cNvPr>
          <p:cNvSpPr txBox="1"/>
          <p:nvPr userDrawn="1"/>
        </p:nvSpPr>
        <p:spPr>
          <a:xfrm>
            <a:off x="-976760" y="4785916"/>
            <a:ext cx="633485"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671" tIns="45671" rIns="45671" bIns="45671" numCol="1" spcCol="38100" rtlCol="0" anchor="t">
            <a:spAutoFit/>
          </a:bodyPr>
          <a:lstStyle/>
          <a:p>
            <a:pPr marL="0" marR="0" indent="0" algn="l" defTabSz="913486" rtl="0" fontAlgn="auto" latinLnBrk="0" hangingPunct="0">
              <a:lnSpc>
                <a:spcPct val="100000"/>
              </a:lnSpc>
              <a:spcBef>
                <a:spcPts val="0"/>
              </a:spcBef>
              <a:spcAft>
                <a:spcPts val="0"/>
              </a:spcAft>
              <a:buClrTx/>
              <a:buSzTx/>
              <a:buFontTx/>
              <a:buNone/>
              <a:tabLst/>
            </a:pPr>
            <a:r>
              <a:rPr kumimoji="0" lang="en-US" sz="999"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33" name="Oval 32">
            <a:extLst>
              <a:ext uri="{FF2B5EF4-FFF2-40B4-BE49-F238E27FC236}">
                <a16:creationId xmlns:a16="http://schemas.microsoft.com/office/drawing/2014/main" id="{519B677C-CE8F-2D44-A748-C339BF7F5252}"/>
              </a:ext>
            </a:extLst>
          </p:cNvPr>
          <p:cNvSpPr/>
          <p:nvPr userDrawn="1"/>
        </p:nvSpPr>
        <p:spPr>
          <a:xfrm>
            <a:off x="-785392" y="4928958"/>
            <a:ext cx="250750" cy="518898"/>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34" name="TextBox 33">
            <a:extLst>
              <a:ext uri="{FF2B5EF4-FFF2-40B4-BE49-F238E27FC236}">
                <a16:creationId xmlns:a16="http://schemas.microsoft.com/office/drawing/2014/main" id="{6CA763AF-8998-DE4A-84AF-BB772C446EEB}"/>
              </a:ext>
            </a:extLst>
          </p:cNvPr>
          <p:cNvSpPr txBox="1"/>
          <p:nvPr userDrawn="1"/>
        </p:nvSpPr>
        <p:spPr>
          <a:xfrm>
            <a:off x="-1007186" y="1503653"/>
            <a:ext cx="694336"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671" tIns="45671" rIns="45671" bIns="45671" numCol="1" spcCol="38100" rtlCol="0" anchor="t">
            <a:spAutoFit/>
          </a:bodyPr>
          <a:lstStyle/>
          <a:p>
            <a:pPr marL="0" marR="0" indent="0" algn="l" defTabSz="913486" rtl="0" fontAlgn="auto" latinLnBrk="0" hangingPunct="0">
              <a:lnSpc>
                <a:spcPct val="100000"/>
              </a:lnSpc>
              <a:spcBef>
                <a:spcPts val="0"/>
              </a:spcBef>
              <a:spcAft>
                <a:spcPts val="0"/>
              </a:spcAft>
              <a:buClrTx/>
              <a:buSzTx/>
              <a:buFontTx/>
              <a:buNone/>
              <a:tabLst/>
            </a:pPr>
            <a:r>
              <a:rPr kumimoji="0" lang="en-US" sz="999"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35" name="TextBox 34">
            <a:extLst>
              <a:ext uri="{FF2B5EF4-FFF2-40B4-BE49-F238E27FC236}">
                <a16:creationId xmlns:a16="http://schemas.microsoft.com/office/drawing/2014/main" id="{19FC6FB5-83E4-834D-B047-49459EDAF9A4}"/>
              </a:ext>
            </a:extLst>
          </p:cNvPr>
          <p:cNvSpPr txBox="1"/>
          <p:nvPr userDrawn="1"/>
        </p:nvSpPr>
        <p:spPr>
          <a:xfrm>
            <a:off x="-1092176" y="2220662"/>
            <a:ext cx="896104"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671" tIns="45671" rIns="45671" bIns="45671" numCol="1" spcCol="38100" rtlCol="0" anchor="t">
            <a:spAutoFit/>
          </a:bodyPr>
          <a:lstStyle/>
          <a:p>
            <a:pPr marL="0" marR="0" indent="0" algn="ctr" defTabSz="913486" rtl="0" fontAlgn="auto" latinLnBrk="0" hangingPunct="0">
              <a:lnSpc>
                <a:spcPct val="100000"/>
              </a:lnSpc>
              <a:spcBef>
                <a:spcPts val="0"/>
              </a:spcBef>
              <a:spcAft>
                <a:spcPts val="0"/>
              </a:spcAft>
              <a:buClrTx/>
              <a:buSzTx/>
              <a:buFontTx/>
              <a:buNone/>
              <a:tabLst/>
            </a:pPr>
            <a:r>
              <a:rPr kumimoji="0" lang="en-US" sz="999"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3486" rtl="0" fontAlgn="auto" latinLnBrk="0" hangingPunct="0">
              <a:lnSpc>
                <a:spcPct val="100000"/>
              </a:lnSpc>
              <a:spcBef>
                <a:spcPts val="0"/>
              </a:spcBef>
              <a:spcAft>
                <a:spcPts val="0"/>
              </a:spcAft>
              <a:buClrTx/>
              <a:buSzTx/>
              <a:buFontTx/>
              <a:buNone/>
              <a:tabLst/>
            </a:pPr>
            <a:r>
              <a:rPr kumimoji="0" lang="en-US" sz="999"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22" name="Footer Placeholder 4">
            <a:extLst>
              <a:ext uri="{FF2B5EF4-FFF2-40B4-BE49-F238E27FC236}">
                <a16:creationId xmlns:a16="http://schemas.microsoft.com/office/drawing/2014/main" id="{34387320-F11C-1C4A-8DFF-F21E5E7026EE}"/>
              </a:ext>
            </a:extLst>
          </p:cNvPr>
          <p:cNvSpPr>
            <a:spLocks noGrp="1"/>
          </p:cNvSpPr>
          <p:nvPr>
            <p:ph type="ftr" sz="quarter" idx="3"/>
          </p:nvPr>
        </p:nvSpPr>
        <p:spPr>
          <a:xfrm>
            <a:off x="-1797" y="6605589"/>
            <a:ext cx="2771448" cy="280105"/>
          </a:xfrm>
          <a:prstGeom prst="rect">
            <a:avLst/>
          </a:prstGeom>
        </p:spPr>
        <p:txBody>
          <a:bodyPr vert="horz" lIns="91440" tIns="45720" rIns="91440" bIns="45720" rtlCol="0" anchor="b"/>
          <a:lstStyle>
            <a:lvl1pPr algn="l">
              <a:defRPr sz="899">
                <a:solidFill>
                  <a:schemeClr val="bg2">
                    <a:lumMod val="75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pic>
        <p:nvPicPr>
          <p:cNvPr id="20" name="Picture 19">
            <a:extLst>
              <a:ext uri="{FF2B5EF4-FFF2-40B4-BE49-F238E27FC236}">
                <a16:creationId xmlns:a16="http://schemas.microsoft.com/office/drawing/2014/main" id="{3829CEF4-3AF8-184B-95F2-0FC5EAC2EA0A}"/>
              </a:ext>
            </a:extLst>
          </p:cNvPr>
          <p:cNvPicPr>
            <a:picLocks noChangeAspect="1"/>
          </p:cNvPicPr>
          <p:nvPr userDrawn="1"/>
        </p:nvPicPr>
        <p:blipFill rotWithShape="1">
          <a:blip r:embed="rId2" cstate="email">
            <a:duotone>
              <a:schemeClr val="bg2">
                <a:shade val="45000"/>
                <a:satMod val="135000"/>
              </a:schemeClr>
              <a:prstClr val="white"/>
            </a:duotone>
            <a:alphaModFix amt="35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10103442" y="14354"/>
            <a:ext cx="1808021" cy="2057231"/>
          </a:xfrm>
          <a:prstGeom prst="rect">
            <a:avLst/>
          </a:prstGeom>
        </p:spPr>
      </p:pic>
      <p:pic>
        <p:nvPicPr>
          <p:cNvPr id="21" name="Picture 20">
            <a:extLst>
              <a:ext uri="{FF2B5EF4-FFF2-40B4-BE49-F238E27FC236}">
                <a16:creationId xmlns:a16="http://schemas.microsoft.com/office/drawing/2014/main" id="{38107E3C-871C-F844-B04A-4891E2CD2625}"/>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625863" y="469958"/>
            <a:ext cx="1077839" cy="420346"/>
          </a:xfrm>
          <a:prstGeom prst="rect">
            <a:avLst/>
          </a:prstGeom>
        </p:spPr>
      </p:pic>
    </p:spTree>
    <p:extLst>
      <p:ext uri="{BB962C8B-B14F-4D97-AF65-F5344CB8AC3E}">
        <p14:creationId xmlns:p14="http://schemas.microsoft.com/office/powerpoint/2010/main" val="2909164438"/>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xfrm>
            <a:off x="11933805" y="6642856"/>
            <a:ext cx="263853" cy="261482"/>
          </a:xfrm>
          <a:prstGeom prst="rect">
            <a:avLst/>
          </a:prstGeom>
          <a:ln w="12700">
            <a:miter lim="400000"/>
          </a:ln>
        </p:spPr>
        <p:txBody>
          <a:bodyPr wrap="none" lIns="45719" rIns="45719">
            <a:spAutoFit/>
          </a:bodyPr>
          <a:lstStyle>
            <a:lvl1pPr>
              <a:defRPr sz="1099">
                <a:solidFill>
                  <a:srgbClr val="929292"/>
                </a:solidFill>
              </a:defRPr>
            </a:lvl1pPr>
          </a:lstStyle>
          <a:p>
            <a:fld id="{86CB4B4D-7CA3-9044-876B-883B54F8677D}" type="slidenum">
              <a:t>‹#›</a:t>
            </a:fld>
            <a:endParaRPr dirty="0"/>
          </a:p>
        </p:txBody>
      </p:sp>
      <p:sp>
        <p:nvSpPr>
          <p:cNvPr id="15" name="Title Placeholder 1">
            <a:extLst>
              <a:ext uri="{FF2B5EF4-FFF2-40B4-BE49-F238E27FC236}">
                <a16:creationId xmlns:a16="http://schemas.microsoft.com/office/drawing/2014/main" id="{ACB1658E-5C68-CB43-BACB-788A5B6410CF}"/>
              </a:ext>
            </a:extLst>
          </p:cNvPr>
          <p:cNvSpPr>
            <a:spLocks noGrp="1"/>
          </p:cNvSpPr>
          <p:nvPr>
            <p:ph type="title"/>
          </p:nvPr>
        </p:nvSpPr>
        <p:spPr>
          <a:xfrm>
            <a:off x="809156" y="447188"/>
            <a:ext cx="10560986" cy="970450"/>
          </a:xfrm>
          <a:prstGeom prst="rect">
            <a:avLst/>
          </a:prstGeom>
          <a:effectLst/>
        </p:spPr>
        <p:txBody>
          <a:bodyPr vert="horz" lIns="91440" tIns="45720" rIns="91440" bIns="45720" rtlCol="0" anchor="ctr">
            <a:noAutofit/>
          </a:bodyPr>
          <a:lstStyle/>
          <a:p>
            <a:r>
              <a:rPr lang="en-US" dirty="0"/>
              <a:t>Click to edit Master title style</a:t>
            </a:r>
          </a:p>
        </p:txBody>
      </p:sp>
      <p:sp>
        <p:nvSpPr>
          <p:cNvPr id="16" name="Text Placeholder 2">
            <a:extLst>
              <a:ext uri="{FF2B5EF4-FFF2-40B4-BE49-F238E27FC236}">
                <a16:creationId xmlns:a16="http://schemas.microsoft.com/office/drawing/2014/main" id="{9DDF0C4F-9045-3548-9802-128CB5B0C295}"/>
              </a:ext>
            </a:extLst>
          </p:cNvPr>
          <p:cNvSpPr>
            <a:spLocks noGrp="1"/>
          </p:cNvSpPr>
          <p:nvPr>
            <p:ph type="body" idx="1"/>
          </p:nvPr>
        </p:nvSpPr>
        <p:spPr>
          <a:xfrm>
            <a:off x="817860" y="1906477"/>
            <a:ext cx="10552282" cy="3674397"/>
          </a:xfrm>
          <a:prstGeom prst="rect">
            <a:avLst/>
          </a:prstGeom>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3">
            <a:extLst>
              <a:ext uri="{FF2B5EF4-FFF2-40B4-BE49-F238E27FC236}">
                <a16:creationId xmlns:a16="http://schemas.microsoft.com/office/drawing/2014/main" id="{82CF39F0-44BA-E647-AA99-658BDDE798D9}"/>
              </a:ext>
            </a:extLst>
          </p:cNvPr>
          <p:cNvSpPr>
            <a:spLocks noGrp="1"/>
          </p:cNvSpPr>
          <p:nvPr>
            <p:ph type="dt" sz="half" idx="2"/>
          </p:nvPr>
        </p:nvSpPr>
        <p:spPr>
          <a:xfrm>
            <a:off x="8762330" y="749851"/>
            <a:ext cx="2348673" cy="365125"/>
          </a:xfrm>
          <a:prstGeom prst="rect">
            <a:avLst/>
          </a:prstGeom>
        </p:spPr>
        <p:txBody>
          <a:bodyPr vert="horz" lIns="91440" tIns="45720" rIns="91440" bIns="45720" rtlCol="0" anchor="b"/>
          <a:lstStyle>
            <a:lvl1pPr algn="r">
              <a:defRPr sz="1998">
                <a:solidFill>
                  <a:schemeClr val="tx1">
                    <a:lumMod val="85000"/>
                    <a:lumOff val="15000"/>
                  </a:schemeClr>
                </a:solidFill>
              </a:defRPr>
            </a:lvl1pPr>
          </a:lstStyle>
          <a:p>
            <a:endParaRPr lang="en-US" dirty="0"/>
          </a:p>
        </p:txBody>
      </p:sp>
      <p:sp>
        <p:nvSpPr>
          <p:cNvPr id="2" name="Oval 1">
            <a:extLst>
              <a:ext uri="{FF2B5EF4-FFF2-40B4-BE49-F238E27FC236}">
                <a16:creationId xmlns:a16="http://schemas.microsoft.com/office/drawing/2014/main" id="{A307519A-E37F-4748-9265-06035F60EDA4}"/>
              </a:ext>
            </a:extLst>
          </p:cNvPr>
          <p:cNvSpPr/>
          <p:nvPr userDrawn="1"/>
        </p:nvSpPr>
        <p:spPr>
          <a:xfrm>
            <a:off x="-785392" y="1672277"/>
            <a:ext cx="250750" cy="518898"/>
          </a:xfrm>
          <a:prstGeom prst="ellipse">
            <a:avLst/>
          </a:prstGeom>
          <a:solidFill>
            <a:srgbClr val="1B48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9" name="Oval 8">
            <a:extLst>
              <a:ext uri="{FF2B5EF4-FFF2-40B4-BE49-F238E27FC236}">
                <a16:creationId xmlns:a16="http://schemas.microsoft.com/office/drawing/2014/main" id="{3401688B-5BBF-494D-A11B-601370B2C360}"/>
              </a:ext>
            </a:extLst>
          </p:cNvPr>
          <p:cNvSpPr/>
          <p:nvPr userDrawn="1"/>
        </p:nvSpPr>
        <p:spPr>
          <a:xfrm>
            <a:off x="-785392" y="2535881"/>
            <a:ext cx="250750" cy="518898"/>
          </a:xfrm>
          <a:prstGeom prst="ellipse">
            <a:avLst/>
          </a:prstGeom>
          <a:solidFill>
            <a:srgbClr val="14C26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12" name="Oval 11">
            <a:extLst>
              <a:ext uri="{FF2B5EF4-FFF2-40B4-BE49-F238E27FC236}">
                <a16:creationId xmlns:a16="http://schemas.microsoft.com/office/drawing/2014/main" id="{FA4F81A8-2C73-3246-8DF2-B7994515FA87}"/>
              </a:ext>
            </a:extLst>
          </p:cNvPr>
          <p:cNvSpPr/>
          <p:nvPr userDrawn="1"/>
        </p:nvSpPr>
        <p:spPr>
          <a:xfrm>
            <a:off x="-785392" y="3410774"/>
            <a:ext cx="250750" cy="518898"/>
          </a:xfrm>
          <a:prstGeom prst="ellipse">
            <a:avLst/>
          </a:prstGeom>
          <a:solidFill>
            <a:srgbClr val="8606B6"/>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13" name="Oval 12">
            <a:extLst>
              <a:ext uri="{FF2B5EF4-FFF2-40B4-BE49-F238E27FC236}">
                <a16:creationId xmlns:a16="http://schemas.microsoft.com/office/drawing/2014/main" id="{EA9F8BC5-62B8-154A-8456-2FF4CA07D3B9}"/>
              </a:ext>
            </a:extLst>
          </p:cNvPr>
          <p:cNvSpPr/>
          <p:nvPr userDrawn="1"/>
        </p:nvSpPr>
        <p:spPr>
          <a:xfrm>
            <a:off x="-785392" y="3845396"/>
            <a:ext cx="250750" cy="518898"/>
          </a:xfrm>
          <a:prstGeom prst="ellipse">
            <a:avLst/>
          </a:prstGeom>
          <a:solidFill>
            <a:srgbClr val="F78423"/>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14" name="Oval 13">
            <a:extLst>
              <a:ext uri="{FF2B5EF4-FFF2-40B4-BE49-F238E27FC236}">
                <a16:creationId xmlns:a16="http://schemas.microsoft.com/office/drawing/2014/main" id="{07783601-7305-E24D-BE5B-DCE43F9C003B}"/>
              </a:ext>
            </a:extLst>
          </p:cNvPr>
          <p:cNvSpPr/>
          <p:nvPr userDrawn="1"/>
        </p:nvSpPr>
        <p:spPr>
          <a:xfrm>
            <a:off x="-785392" y="4280018"/>
            <a:ext cx="250750" cy="518898"/>
          </a:xfrm>
          <a:prstGeom prst="ellipse">
            <a:avLst/>
          </a:prstGeom>
          <a:solidFill>
            <a:srgbClr val="B0005C"/>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17" name="Oval 16">
            <a:extLst>
              <a:ext uri="{FF2B5EF4-FFF2-40B4-BE49-F238E27FC236}">
                <a16:creationId xmlns:a16="http://schemas.microsoft.com/office/drawing/2014/main" id="{2F196B8D-1B4E-4B47-9FDA-4B816603B824}"/>
              </a:ext>
            </a:extLst>
          </p:cNvPr>
          <p:cNvSpPr/>
          <p:nvPr userDrawn="1"/>
        </p:nvSpPr>
        <p:spPr>
          <a:xfrm>
            <a:off x="-785392" y="2993081"/>
            <a:ext cx="250750" cy="518898"/>
          </a:xfrm>
          <a:prstGeom prst="ellipse">
            <a:avLst/>
          </a:prstGeom>
          <a:solidFill>
            <a:srgbClr val="00AEE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3" name="TextBox 2">
            <a:extLst>
              <a:ext uri="{FF2B5EF4-FFF2-40B4-BE49-F238E27FC236}">
                <a16:creationId xmlns:a16="http://schemas.microsoft.com/office/drawing/2014/main" id="{8A5BE025-9E92-B24D-B3B5-E5C787C7D036}"/>
              </a:ext>
            </a:extLst>
          </p:cNvPr>
          <p:cNvSpPr txBox="1"/>
          <p:nvPr userDrawn="1"/>
        </p:nvSpPr>
        <p:spPr>
          <a:xfrm>
            <a:off x="-976760" y="4785916"/>
            <a:ext cx="633485"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671" tIns="45671" rIns="45671" bIns="45671" numCol="1" spcCol="38100" rtlCol="0" anchor="t">
            <a:spAutoFit/>
          </a:bodyPr>
          <a:lstStyle/>
          <a:p>
            <a:pPr marL="0" marR="0" indent="0" algn="l" defTabSz="913486" rtl="0" fontAlgn="auto" latinLnBrk="0" hangingPunct="0">
              <a:lnSpc>
                <a:spcPct val="100000"/>
              </a:lnSpc>
              <a:spcBef>
                <a:spcPts val="0"/>
              </a:spcBef>
              <a:spcAft>
                <a:spcPts val="0"/>
              </a:spcAft>
              <a:buClrTx/>
              <a:buSzTx/>
              <a:buFontTx/>
              <a:buNone/>
              <a:tabLst/>
            </a:pPr>
            <a:r>
              <a:rPr kumimoji="0" lang="en-US" sz="999" b="0" i="0" u="none" strike="noStrike" cap="none" spc="0" normalizeH="0" baseline="0" dirty="0">
                <a:ln>
                  <a:noFill/>
                </a:ln>
                <a:solidFill>
                  <a:schemeClr val="tx1">
                    <a:lumMod val="50000"/>
                    <a:lumOff val="50000"/>
                  </a:schemeClr>
                </a:solidFill>
                <a:effectLst/>
                <a:uFillTx/>
                <a:latin typeface="+mn-lt"/>
                <a:ea typeface="+mn-ea"/>
                <a:cs typeface="+mn-cs"/>
                <a:sym typeface="Calibri"/>
              </a:rPr>
              <a:t>Text color</a:t>
            </a:r>
          </a:p>
        </p:txBody>
      </p:sp>
      <p:sp>
        <p:nvSpPr>
          <p:cNvPr id="19" name="Oval 18">
            <a:extLst>
              <a:ext uri="{FF2B5EF4-FFF2-40B4-BE49-F238E27FC236}">
                <a16:creationId xmlns:a16="http://schemas.microsoft.com/office/drawing/2014/main" id="{E03F16BB-3F8A-7744-842C-5CEE50C7ECC4}"/>
              </a:ext>
            </a:extLst>
          </p:cNvPr>
          <p:cNvSpPr/>
          <p:nvPr userDrawn="1"/>
        </p:nvSpPr>
        <p:spPr>
          <a:xfrm>
            <a:off x="-785392" y="4928958"/>
            <a:ext cx="250750" cy="518898"/>
          </a:xfrm>
          <a:prstGeom prst="ellipse">
            <a:avLst/>
          </a:prstGeom>
          <a:solidFill>
            <a:schemeClr val="tx1">
              <a:lumMod val="85000"/>
              <a:lumOff val="1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671" tIns="45671" rIns="45671" bIns="45671" numCol="1" spcCol="38100" rtlCol="0" anchor="ctr">
            <a:spAutoFit/>
          </a:bodyPr>
          <a:lstStyle/>
          <a:p>
            <a:pPr marL="0" marR="0" indent="0" algn="l" defTabSz="913486" rtl="0" fontAlgn="auto" latinLnBrk="0" hangingPunct="0">
              <a:lnSpc>
                <a:spcPct val="100000"/>
              </a:lnSpc>
              <a:spcBef>
                <a:spcPts val="0"/>
              </a:spcBef>
              <a:spcAft>
                <a:spcPts val="0"/>
              </a:spcAft>
              <a:buClrTx/>
              <a:buSzTx/>
              <a:buFontTx/>
              <a:buNone/>
              <a:tabLst/>
            </a:pPr>
            <a:endParaRPr kumimoji="0" lang="en-US" sz="1798" b="0" i="0" u="none" strike="noStrike" cap="none" spc="0" normalizeH="0" baseline="0">
              <a:ln>
                <a:noFill/>
              </a:ln>
              <a:solidFill>
                <a:srgbClr val="000000"/>
              </a:solidFill>
              <a:effectLst/>
              <a:uFillTx/>
              <a:latin typeface="+mn-lt"/>
              <a:ea typeface="+mn-ea"/>
              <a:cs typeface="+mn-cs"/>
              <a:sym typeface="Calibri"/>
            </a:endParaRPr>
          </a:p>
        </p:txBody>
      </p:sp>
      <p:sp>
        <p:nvSpPr>
          <p:cNvPr id="20" name="TextBox 19">
            <a:extLst>
              <a:ext uri="{FF2B5EF4-FFF2-40B4-BE49-F238E27FC236}">
                <a16:creationId xmlns:a16="http://schemas.microsoft.com/office/drawing/2014/main" id="{B8B9ED89-C260-6545-B790-2DD3B26ED527}"/>
              </a:ext>
            </a:extLst>
          </p:cNvPr>
          <p:cNvSpPr txBox="1"/>
          <p:nvPr userDrawn="1"/>
        </p:nvSpPr>
        <p:spPr>
          <a:xfrm>
            <a:off x="-1007186" y="1503653"/>
            <a:ext cx="694336"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671" tIns="45671" rIns="45671" bIns="45671" numCol="1" spcCol="38100" rtlCol="0" anchor="t">
            <a:spAutoFit/>
          </a:bodyPr>
          <a:lstStyle/>
          <a:p>
            <a:pPr marL="0" marR="0" indent="0" algn="l" defTabSz="913486" rtl="0" fontAlgn="auto" latinLnBrk="0" hangingPunct="0">
              <a:lnSpc>
                <a:spcPct val="100000"/>
              </a:lnSpc>
              <a:spcBef>
                <a:spcPts val="0"/>
              </a:spcBef>
              <a:spcAft>
                <a:spcPts val="0"/>
              </a:spcAft>
              <a:buClrTx/>
              <a:buSzTx/>
              <a:buFontTx/>
              <a:buNone/>
              <a:tabLst/>
            </a:pPr>
            <a:r>
              <a:rPr kumimoji="0" lang="en-US" sz="999" b="0" i="0" u="none" strike="noStrike" cap="none" spc="0" normalizeH="0" baseline="0" dirty="0">
                <a:ln>
                  <a:noFill/>
                </a:ln>
                <a:solidFill>
                  <a:schemeClr val="tx1">
                    <a:lumMod val="50000"/>
                    <a:lumOff val="50000"/>
                  </a:schemeClr>
                </a:solidFill>
                <a:effectLst/>
                <a:uFillTx/>
                <a:latin typeface="+mn-lt"/>
                <a:ea typeface="+mn-ea"/>
                <a:cs typeface="+mn-cs"/>
                <a:sym typeface="Calibri"/>
              </a:rPr>
              <a:t>Brand color</a:t>
            </a:r>
          </a:p>
        </p:txBody>
      </p:sp>
      <p:sp>
        <p:nvSpPr>
          <p:cNvPr id="21" name="TextBox 20">
            <a:extLst>
              <a:ext uri="{FF2B5EF4-FFF2-40B4-BE49-F238E27FC236}">
                <a16:creationId xmlns:a16="http://schemas.microsoft.com/office/drawing/2014/main" id="{D1699DF4-495D-5342-BA47-C4329DE33F7D}"/>
              </a:ext>
            </a:extLst>
          </p:cNvPr>
          <p:cNvSpPr txBox="1"/>
          <p:nvPr userDrawn="1"/>
        </p:nvSpPr>
        <p:spPr>
          <a:xfrm>
            <a:off x="-1092176" y="2220662"/>
            <a:ext cx="896104"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671" tIns="45671" rIns="45671" bIns="45671" numCol="1" spcCol="38100" rtlCol="0" anchor="t">
            <a:spAutoFit/>
          </a:bodyPr>
          <a:lstStyle/>
          <a:p>
            <a:pPr marL="0" marR="0" indent="0" algn="ctr" defTabSz="913486" rtl="0" fontAlgn="auto" latinLnBrk="0" hangingPunct="0">
              <a:lnSpc>
                <a:spcPct val="100000"/>
              </a:lnSpc>
              <a:spcBef>
                <a:spcPts val="0"/>
              </a:spcBef>
              <a:spcAft>
                <a:spcPts val="0"/>
              </a:spcAft>
              <a:buClrTx/>
              <a:buSzTx/>
              <a:buFontTx/>
              <a:buNone/>
              <a:tabLst/>
            </a:pPr>
            <a:r>
              <a:rPr kumimoji="0" lang="en-US" sz="999" b="0" i="0" u="none" strike="noStrike" cap="none" spc="0" normalizeH="0" baseline="0" dirty="0">
                <a:ln>
                  <a:noFill/>
                </a:ln>
                <a:solidFill>
                  <a:schemeClr val="tx1">
                    <a:lumMod val="50000"/>
                    <a:lumOff val="50000"/>
                  </a:schemeClr>
                </a:solidFill>
                <a:effectLst/>
                <a:uFillTx/>
                <a:latin typeface="+mn-lt"/>
                <a:ea typeface="+mn-ea"/>
                <a:cs typeface="+mn-cs"/>
                <a:sym typeface="Calibri"/>
              </a:rPr>
              <a:t>Complimentary</a:t>
            </a:r>
          </a:p>
          <a:p>
            <a:pPr marL="0" marR="0" indent="0" algn="ctr" defTabSz="913486" rtl="0" fontAlgn="auto" latinLnBrk="0" hangingPunct="0">
              <a:lnSpc>
                <a:spcPct val="100000"/>
              </a:lnSpc>
              <a:spcBef>
                <a:spcPts val="0"/>
              </a:spcBef>
              <a:spcAft>
                <a:spcPts val="0"/>
              </a:spcAft>
              <a:buClrTx/>
              <a:buSzTx/>
              <a:buFontTx/>
              <a:buNone/>
              <a:tabLst/>
            </a:pPr>
            <a:r>
              <a:rPr kumimoji="0" lang="en-US" sz="999" b="0" i="0" u="none" strike="noStrike" cap="none" spc="0" normalizeH="0" baseline="0" dirty="0">
                <a:ln>
                  <a:noFill/>
                </a:ln>
                <a:solidFill>
                  <a:schemeClr val="tx1">
                    <a:lumMod val="50000"/>
                    <a:lumOff val="50000"/>
                  </a:schemeClr>
                </a:solidFill>
                <a:effectLst/>
                <a:uFillTx/>
                <a:latin typeface="+mn-lt"/>
                <a:ea typeface="+mn-ea"/>
                <a:cs typeface="+mn-cs"/>
                <a:sym typeface="Calibri"/>
              </a:rPr>
              <a:t>colors</a:t>
            </a:r>
          </a:p>
        </p:txBody>
      </p:sp>
      <p:sp>
        <p:nvSpPr>
          <p:cNvPr id="23" name="Footer Placeholder 4">
            <a:extLst>
              <a:ext uri="{FF2B5EF4-FFF2-40B4-BE49-F238E27FC236}">
                <a16:creationId xmlns:a16="http://schemas.microsoft.com/office/drawing/2014/main" id="{BF94B498-FE55-AB43-864B-02ED9B508FED}"/>
              </a:ext>
            </a:extLst>
          </p:cNvPr>
          <p:cNvSpPr>
            <a:spLocks noGrp="1"/>
          </p:cNvSpPr>
          <p:nvPr>
            <p:ph type="ftr" sz="quarter" idx="3"/>
          </p:nvPr>
        </p:nvSpPr>
        <p:spPr>
          <a:xfrm>
            <a:off x="-1797" y="6605589"/>
            <a:ext cx="2771448" cy="280105"/>
          </a:xfrm>
          <a:prstGeom prst="rect">
            <a:avLst/>
          </a:prstGeom>
        </p:spPr>
        <p:txBody>
          <a:bodyPr vert="horz" lIns="91440" tIns="45720" rIns="91440" bIns="45720" rtlCol="0" anchor="b"/>
          <a:lstStyle>
            <a:lvl1pPr algn="l">
              <a:defRPr sz="899">
                <a:solidFill>
                  <a:schemeClr val="tx1">
                    <a:lumMod val="50000"/>
                    <a:lumOff val="50000"/>
                  </a:schemeClr>
                </a:solidFill>
                <a:latin typeface="Arial" panose="020B0604020202020204" pitchFamily="34" charset="0"/>
                <a:cs typeface="Arial" panose="020B0604020202020204" pitchFamily="34" charset="0"/>
              </a:defRPr>
            </a:lvl1pPr>
          </a:lstStyle>
          <a:p>
            <a:r>
              <a:rPr lang="en-US"/>
              <a:t>© 2019-2020 </a:t>
            </a:r>
            <a:r>
              <a:rPr lang="en-IN"/>
              <a:t>Sterlite Technologies Limited</a:t>
            </a:r>
            <a:endParaRPr lang="en-US" dirty="0"/>
          </a:p>
        </p:txBody>
      </p:sp>
    </p:spTree>
    <p:extLst>
      <p:ext uri="{BB962C8B-B14F-4D97-AF65-F5344CB8AC3E}">
        <p14:creationId xmlns:p14="http://schemas.microsoft.com/office/powerpoint/2010/main" val="2688823703"/>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7" r:id="rId13"/>
    <p:sldLayoutId id="2147483708" r:id="rId14"/>
    <p:sldLayoutId id="2147483709" r:id="rId15"/>
  </p:sldLayoutIdLst>
  <p:transition spd="med"/>
  <p:hf hdr="0" dt="0"/>
  <p:txStyles>
    <p:titleStyle>
      <a:lvl1pPr marL="0" marR="0" indent="0" algn="l" defTabSz="913486" rtl="0" eaLnBrk="1" latinLnBrk="0" hangingPunct="1">
        <a:lnSpc>
          <a:spcPct val="100000"/>
        </a:lnSpc>
        <a:spcBef>
          <a:spcPts val="0"/>
        </a:spcBef>
        <a:spcAft>
          <a:spcPts val="0"/>
        </a:spcAft>
        <a:buClrTx/>
        <a:buSzTx/>
        <a:buFontTx/>
        <a:buNone/>
        <a:tabLst/>
        <a:defRPr sz="3996" b="1" i="0" u="none" strike="noStrike" cap="none" spc="0" baseline="0">
          <a:ln>
            <a:noFill/>
          </a:ln>
          <a:solidFill>
            <a:schemeClr val="tx1">
              <a:lumMod val="85000"/>
              <a:lumOff val="15000"/>
            </a:schemeClr>
          </a:solidFill>
          <a:uFillTx/>
          <a:latin typeface="Arial" panose="020B0604020202020204" pitchFamily="34" charset="0"/>
          <a:ea typeface="Arial" panose="020B0604020202020204" pitchFamily="34" charset="0"/>
          <a:cs typeface="Arial" panose="020B0604020202020204" pitchFamily="34" charset="0"/>
          <a:sym typeface="Calibri Light"/>
        </a:defRPr>
      </a:lvl1pPr>
      <a:lvl2pPr marL="0" marR="0" indent="0" algn="l" defTabSz="913486" rtl="0" eaLnBrk="1" latinLnBrk="0" hangingPunct="1">
        <a:lnSpc>
          <a:spcPct val="90000"/>
        </a:lnSpc>
        <a:spcBef>
          <a:spcPts val="0"/>
        </a:spcBef>
        <a:spcAft>
          <a:spcPts val="0"/>
        </a:spcAft>
        <a:buClrTx/>
        <a:buSzTx/>
        <a:buFontTx/>
        <a:buNone/>
        <a:tabLst/>
        <a:defRPr sz="4396"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3486" rtl="0" eaLnBrk="1" latinLnBrk="0" hangingPunct="1">
        <a:lnSpc>
          <a:spcPct val="90000"/>
        </a:lnSpc>
        <a:spcBef>
          <a:spcPts val="0"/>
        </a:spcBef>
        <a:spcAft>
          <a:spcPts val="0"/>
        </a:spcAft>
        <a:buClrTx/>
        <a:buSzTx/>
        <a:buFontTx/>
        <a:buNone/>
        <a:tabLst/>
        <a:defRPr sz="4396"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3486" rtl="0" eaLnBrk="1" latinLnBrk="0" hangingPunct="1">
        <a:lnSpc>
          <a:spcPct val="90000"/>
        </a:lnSpc>
        <a:spcBef>
          <a:spcPts val="0"/>
        </a:spcBef>
        <a:spcAft>
          <a:spcPts val="0"/>
        </a:spcAft>
        <a:buClrTx/>
        <a:buSzTx/>
        <a:buFontTx/>
        <a:buNone/>
        <a:tabLst/>
        <a:defRPr sz="4396"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3486" rtl="0" eaLnBrk="1" latinLnBrk="0" hangingPunct="1">
        <a:lnSpc>
          <a:spcPct val="90000"/>
        </a:lnSpc>
        <a:spcBef>
          <a:spcPts val="0"/>
        </a:spcBef>
        <a:spcAft>
          <a:spcPts val="0"/>
        </a:spcAft>
        <a:buClrTx/>
        <a:buSzTx/>
        <a:buFontTx/>
        <a:buNone/>
        <a:tabLst/>
        <a:defRPr sz="4396"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3486" rtl="0" eaLnBrk="1" latinLnBrk="0" hangingPunct="1">
        <a:lnSpc>
          <a:spcPct val="90000"/>
        </a:lnSpc>
        <a:spcBef>
          <a:spcPts val="0"/>
        </a:spcBef>
        <a:spcAft>
          <a:spcPts val="0"/>
        </a:spcAft>
        <a:buClrTx/>
        <a:buSzTx/>
        <a:buFontTx/>
        <a:buNone/>
        <a:tabLst/>
        <a:defRPr sz="4396"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3486" rtl="0" eaLnBrk="1" latinLnBrk="0" hangingPunct="1">
        <a:lnSpc>
          <a:spcPct val="90000"/>
        </a:lnSpc>
        <a:spcBef>
          <a:spcPts val="0"/>
        </a:spcBef>
        <a:spcAft>
          <a:spcPts val="0"/>
        </a:spcAft>
        <a:buClrTx/>
        <a:buSzTx/>
        <a:buFontTx/>
        <a:buNone/>
        <a:tabLst/>
        <a:defRPr sz="4396"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3486" rtl="0" eaLnBrk="1" latinLnBrk="0" hangingPunct="1">
        <a:lnSpc>
          <a:spcPct val="90000"/>
        </a:lnSpc>
        <a:spcBef>
          <a:spcPts val="0"/>
        </a:spcBef>
        <a:spcAft>
          <a:spcPts val="0"/>
        </a:spcAft>
        <a:buClrTx/>
        <a:buSzTx/>
        <a:buFontTx/>
        <a:buNone/>
        <a:tabLst/>
        <a:defRPr sz="4396"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3486" rtl="0" eaLnBrk="1" latinLnBrk="0" hangingPunct="1">
        <a:lnSpc>
          <a:spcPct val="90000"/>
        </a:lnSpc>
        <a:spcBef>
          <a:spcPts val="0"/>
        </a:spcBef>
        <a:spcAft>
          <a:spcPts val="0"/>
        </a:spcAft>
        <a:buClrTx/>
        <a:buSzTx/>
        <a:buFontTx/>
        <a:buNone/>
        <a:tabLst/>
        <a:defRPr sz="4396"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371" marR="0" indent="-228371" algn="l" defTabSz="913486" rtl="0" eaLnBrk="1" latinLnBrk="0" hangingPunct="1">
        <a:lnSpc>
          <a:spcPct val="90000"/>
        </a:lnSpc>
        <a:spcBef>
          <a:spcPts val="999"/>
        </a:spcBef>
        <a:spcAft>
          <a:spcPts val="0"/>
        </a:spcAft>
        <a:buClrTx/>
        <a:buSzPct val="100000"/>
        <a:buFont typeface="Arial"/>
        <a:buChar char="•"/>
        <a:tabLst/>
        <a:defRPr sz="2797"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1pPr>
      <a:lvl2pPr marL="723176" marR="0" indent="-266433" algn="l" defTabSz="913486" rtl="0" eaLnBrk="1" latinLnBrk="0" hangingPunct="1">
        <a:lnSpc>
          <a:spcPct val="90000"/>
        </a:lnSpc>
        <a:spcBef>
          <a:spcPts val="999"/>
        </a:spcBef>
        <a:spcAft>
          <a:spcPts val="0"/>
        </a:spcAft>
        <a:buClrTx/>
        <a:buSzPct val="100000"/>
        <a:buFont typeface="Arial"/>
        <a:buChar char="•"/>
        <a:tabLst/>
        <a:defRPr sz="2797"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2pPr>
      <a:lvl3pPr marL="1233205" marR="0" indent="-319719" algn="l" defTabSz="913486" rtl="0" eaLnBrk="1" latinLnBrk="0" hangingPunct="1">
        <a:lnSpc>
          <a:spcPct val="90000"/>
        </a:lnSpc>
        <a:spcBef>
          <a:spcPts val="999"/>
        </a:spcBef>
        <a:spcAft>
          <a:spcPts val="0"/>
        </a:spcAft>
        <a:buClrTx/>
        <a:buSzPct val="100000"/>
        <a:buFont typeface="Arial"/>
        <a:buChar char="•"/>
        <a:tabLst/>
        <a:defRPr sz="2797"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3pPr>
      <a:lvl4pPr marL="1725473" marR="0" indent="-355244" algn="l" defTabSz="913486" rtl="0" eaLnBrk="1" latinLnBrk="0" hangingPunct="1">
        <a:lnSpc>
          <a:spcPct val="90000"/>
        </a:lnSpc>
        <a:spcBef>
          <a:spcPts val="999"/>
        </a:spcBef>
        <a:spcAft>
          <a:spcPts val="0"/>
        </a:spcAft>
        <a:buClrTx/>
        <a:buSzPct val="100000"/>
        <a:buFont typeface="Arial"/>
        <a:buChar char="•"/>
        <a:tabLst/>
        <a:defRPr sz="2797"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4pPr>
      <a:lvl5pPr marL="2182216" marR="0" indent="-355244" algn="l" defTabSz="913486" rtl="0" eaLnBrk="1" latinLnBrk="0" hangingPunct="1">
        <a:lnSpc>
          <a:spcPct val="90000"/>
        </a:lnSpc>
        <a:spcBef>
          <a:spcPts val="999"/>
        </a:spcBef>
        <a:spcAft>
          <a:spcPts val="0"/>
        </a:spcAft>
        <a:buClrTx/>
        <a:buSzPct val="100000"/>
        <a:buFont typeface="Arial"/>
        <a:buChar char="•"/>
        <a:tabLst/>
        <a:defRPr sz="2797" b="0" i="0" u="none" strike="noStrike" cap="none" spc="0" baseline="0">
          <a:ln>
            <a:noFill/>
          </a:ln>
          <a:solidFill>
            <a:schemeClr val="tx1">
              <a:lumMod val="85000"/>
              <a:lumOff val="15000"/>
            </a:schemeClr>
          </a:solidFill>
          <a:effectLst>
            <a:outerShdw sx="1000" sy="1000" algn="ctr" rotWithShape="0">
              <a:schemeClr val="tx1"/>
            </a:outerShdw>
          </a:effectLst>
          <a:uFillTx/>
          <a:latin typeface="Arial" panose="020B0604020202020204" pitchFamily="34" charset="0"/>
          <a:ea typeface="+mn-ea"/>
          <a:cs typeface="Arial" panose="020B0604020202020204" pitchFamily="34" charset="0"/>
          <a:sym typeface="Calibri"/>
        </a:defRPr>
      </a:lvl5pPr>
      <a:lvl6pPr marL="2638958" marR="0" indent="-355244" algn="l" defTabSz="913486" rtl="0" eaLnBrk="1" latinLnBrk="0" hangingPunct="1">
        <a:lnSpc>
          <a:spcPct val="90000"/>
        </a:lnSpc>
        <a:spcBef>
          <a:spcPts val="999"/>
        </a:spcBef>
        <a:spcAft>
          <a:spcPts val="0"/>
        </a:spcAft>
        <a:buClrTx/>
        <a:buSzPct val="100000"/>
        <a:buFont typeface="Arial"/>
        <a:buChar char="•"/>
        <a:tabLst/>
        <a:defRPr sz="2797" b="0" i="0" u="none" strike="noStrike" cap="none" spc="0" baseline="0">
          <a:ln>
            <a:noFill/>
          </a:ln>
          <a:solidFill>
            <a:srgbClr val="000000"/>
          </a:solidFill>
          <a:uFillTx/>
          <a:latin typeface="+mn-lt"/>
          <a:ea typeface="+mn-ea"/>
          <a:cs typeface="+mn-cs"/>
          <a:sym typeface="Calibri"/>
        </a:defRPr>
      </a:lvl6pPr>
      <a:lvl7pPr marL="3095701" marR="0" indent="-355244" algn="l" defTabSz="913486" rtl="0" eaLnBrk="1" latinLnBrk="0" hangingPunct="1">
        <a:lnSpc>
          <a:spcPct val="90000"/>
        </a:lnSpc>
        <a:spcBef>
          <a:spcPts val="999"/>
        </a:spcBef>
        <a:spcAft>
          <a:spcPts val="0"/>
        </a:spcAft>
        <a:buClrTx/>
        <a:buSzPct val="100000"/>
        <a:buFont typeface="Arial"/>
        <a:buChar char="•"/>
        <a:tabLst/>
        <a:defRPr sz="2797" b="0" i="0" u="none" strike="noStrike" cap="none" spc="0" baseline="0">
          <a:ln>
            <a:noFill/>
          </a:ln>
          <a:solidFill>
            <a:srgbClr val="000000"/>
          </a:solidFill>
          <a:uFillTx/>
          <a:latin typeface="+mn-lt"/>
          <a:ea typeface="+mn-ea"/>
          <a:cs typeface="+mn-cs"/>
          <a:sym typeface="Calibri"/>
        </a:defRPr>
      </a:lvl7pPr>
      <a:lvl8pPr marL="3552444" marR="0" indent="-355244" algn="l" defTabSz="913486" rtl="0" eaLnBrk="1" latinLnBrk="0" hangingPunct="1">
        <a:lnSpc>
          <a:spcPct val="90000"/>
        </a:lnSpc>
        <a:spcBef>
          <a:spcPts val="999"/>
        </a:spcBef>
        <a:spcAft>
          <a:spcPts val="0"/>
        </a:spcAft>
        <a:buClrTx/>
        <a:buSzPct val="100000"/>
        <a:buFont typeface="Arial"/>
        <a:buChar char="•"/>
        <a:tabLst/>
        <a:defRPr sz="2797" b="0" i="0" u="none" strike="noStrike" cap="none" spc="0" baseline="0">
          <a:ln>
            <a:noFill/>
          </a:ln>
          <a:solidFill>
            <a:srgbClr val="000000"/>
          </a:solidFill>
          <a:uFillTx/>
          <a:latin typeface="+mn-lt"/>
          <a:ea typeface="+mn-ea"/>
          <a:cs typeface="+mn-cs"/>
          <a:sym typeface="Calibri"/>
        </a:defRPr>
      </a:lvl8pPr>
      <a:lvl9pPr marL="4009187" marR="0" indent="-355244" algn="l" defTabSz="913486" rtl="0" eaLnBrk="1" latinLnBrk="0" hangingPunct="1">
        <a:lnSpc>
          <a:spcPct val="90000"/>
        </a:lnSpc>
        <a:spcBef>
          <a:spcPts val="999"/>
        </a:spcBef>
        <a:spcAft>
          <a:spcPts val="0"/>
        </a:spcAft>
        <a:buClrTx/>
        <a:buSzPct val="100000"/>
        <a:buFont typeface="Arial"/>
        <a:buChar char="•"/>
        <a:tabLst/>
        <a:defRPr sz="2797" b="0" i="0" u="none" strike="noStrike" cap="none" spc="0" baseline="0">
          <a:ln>
            <a:noFill/>
          </a:ln>
          <a:solidFill>
            <a:srgbClr val="000000"/>
          </a:solidFill>
          <a:uFillTx/>
          <a:latin typeface="+mn-lt"/>
          <a:ea typeface="+mn-ea"/>
          <a:cs typeface="+mn-cs"/>
          <a:sym typeface="Calibri"/>
        </a:defRPr>
      </a:lvl9pPr>
    </p:bodyStyle>
    <p:otherStyle>
      <a:lvl1pPr marL="0" marR="0" indent="0" algn="l" defTabSz="913486" rtl="0" eaLnBrk="1" latinLnBrk="0" hangingPunct="1">
        <a:lnSpc>
          <a:spcPct val="100000"/>
        </a:lnSpc>
        <a:spcBef>
          <a:spcPts val="0"/>
        </a:spcBef>
        <a:spcAft>
          <a:spcPts val="0"/>
        </a:spcAft>
        <a:buClrTx/>
        <a:buSzTx/>
        <a:buFontTx/>
        <a:buNone/>
        <a:tabLst/>
        <a:defRPr sz="1099" b="0" i="0" u="none" strike="noStrike" cap="none" spc="0" baseline="0">
          <a:ln>
            <a:noFill/>
          </a:ln>
          <a:solidFill>
            <a:schemeClr val="tx1"/>
          </a:solidFill>
          <a:uFillTx/>
          <a:latin typeface="+mn-lt"/>
          <a:ea typeface="+mn-ea"/>
          <a:cs typeface="+mn-cs"/>
          <a:sym typeface="Calibri"/>
        </a:defRPr>
      </a:lvl1pPr>
      <a:lvl2pPr marL="0" marR="0" indent="456743" algn="l" defTabSz="913486" rtl="0" eaLnBrk="1" latinLnBrk="0" hangingPunct="1">
        <a:lnSpc>
          <a:spcPct val="100000"/>
        </a:lnSpc>
        <a:spcBef>
          <a:spcPts val="0"/>
        </a:spcBef>
        <a:spcAft>
          <a:spcPts val="0"/>
        </a:spcAft>
        <a:buClrTx/>
        <a:buSzTx/>
        <a:buFontTx/>
        <a:buNone/>
        <a:tabLst/>
        <a:defRPr sz="1099" b="0" i="0" u="none" strike="noStrike" cap="none" spc="0" baseline="0">
          <a:ln>
            <a:noFill/>
          </a:ln>
          <a:solidFill>
            <a:schemeClr val="tx1"/>
          </a:solidFill>
          <a:uFillTx/>
          <a:latin typeface="+mn-lt"/>
          <a:ea typeface="+mn-ea"/>
          <a:cs typeface="+mn-cs"/>
          <a:sym typeface="Calibri"/>
        </a:defRPr>
      </a:lvl2pPr>
      <a:lvl3pPr marL="0" marR="0" indent="913486" algn="l" defTabSz="913486" rtl="0" eaLnBrk="1" latinLnBrk="0" hangingPunct="1">
        <a:lnSpc>
          <a:spcPct val="100000"/>
        </a:lnSpc>
        <a:spcBef>
          <a:spcPts val="0"/>
        </a:spcBef>
        <a:spcAft>
          <a:spcPts val="0"/>
        </a:spcAft>
        <a:buClrTx/>
        <a:buSzTx/>
        <a:buFontTx/>
        <a:buNone/>
        <a:tabLst/>
        <a:defRPr sz="1099" b="0" i="0" u="none" strike="noStrike" cap="none" spc="0" baseline="0">
          <a:ln>
            <a:noFill/>
          </a:ln>
          <a:solidFill>
            <a:schemeClr val="tx1"/>
          </a:solidFill>
          <a:uFillTx/>
          <a:latin typeface="+mn-lt"/>
          <a:ea typeface="+mn-ea"/>
          <a:cs typeface="+mn-cs"/>
          <a:sym typeface="Calibri"/>
        </a:defRPr>
      </a:lvl3pPr>
      <a:lvl4pPr marL="0" marR="0" indent="1370228" algn="l" defTabSz="913486" rtl="0" eaLnBrk="1" latinLnBrk="0" hangingPunct="1">
        <a:lnSpc>
          <a:spcPct val="100000"/>
        </a:lnSpc>
        <a:spcBef>
          <a:spcPts val="0"/>
        </a:spcBef>
        <a:spcAft>
          <a:spcPts val="0"/>
        </a:spcAft>
        <a:buClrTx/>
        <a:buSzTx/>
        <a:buFontTx/>
        <a:buNone/>
        <a:tabLst/>
        <a:defRPr sz="1099" b="0" i="0" u="none" strike="noStrike" cap="none" spc="0" baseline="0">
          <a:ln>
            <a:noFill/>
          </a:ln>
          <a:solidFill>
            <a:schemeClr val="tx1"/>
          </a:solidFill>
          <a:uFillTx/>
          <a:latin typeface="+mn-lt"/>
          <a:ea typeface="+mn-ea"/>
          <a:cs typeface="+mn-cs"/>
          <a:sym typeface="Calibri"/>
        </a:defRPr>
      </a:lvl4pPr>
      <a:lvl5pPr marL="0" marR="0" indent="1826971" algn="l" defTabSz="913486" rtl="0" eaLnBrk="1" latinLnBrk="0" hangingPunct="1">
        <a:lnSpc>
          <a:spcPct val="100000"/>
        </a:lnSpc>
        <a:spcBef>
          <a:spcPts val="0"/>
        </a:spcBef>
        <a:spcAft>
          <a:spcPts val="0"/>
        </a:spcAft>
        <a:buClrTx/>
        <a:buSzTx/>
        <a:buFontTx/>
        <a:buNone/>
        <a:tabLst/>
        <a:defRPr sz="1099" b="0" i="0" u="none" strike="noStrike" cap="none" spc="0" baseline="0">
          <a:ln>
            <a:noFill/>
          </a:ln>
          <a:solidFill>
            <a:schemeClr val="tx1"/>
          </a:solidFill>
          <a:uFillTx/>
          <a:latin typeface="+mn-lt"/>
          <a:ea typeface="+mn-ea"/>
          <a:cs typeface="+mn-cs"/>
          <a:sym typeface="Calibri"/>
        </a:defRPr>
      </a:lvl5pPr>
      <a:lvl6pPr marL="0" marR="0" indent="2283714" algn="l" defTabSz="913486" rtl="0" eaLnBrk="1" latinLnBrk="0" hangingPunct="1">
        <a:lnSpc>
          <a:spcPct val="100000"/>
        </a:lnSpc>
        <a:spcBef>
          <a:spcPts val="0"/>
        </a:spcBef>
        <a:spcAft>
          <a:spcPts val="0"/>
        </a:spcAft>
        <a:buClrTx/>
        <a:buSzTx/>
        <a:buFontTx/>
        <a:buNone/>
        <a:tabLst/>
        <a:defRPr sz="1099" b="0" i="0" u="none" strike="noStrike" cap="none" spc="0" baseline="0">
          <a:ln>
            <a:noFill/>
          </a:ln>
          <a:solidFill>
            <a:schemeClr val="tx1"/>
          </a:solidFill>
          <a:uFillTx/>
          <a:latin typeface="+mn-lt"/>
          <a:ea typeface="+mn-ea"/>
          <a:cs typeface="+mn-cs"/>
          <a:sym typeface="Calibri"/>
        </a:defRPr>
      </a:lvl6pPr>
      <a:lvl7pPr marL="0" marR="0" indent="2740457" algn="l" defTabSz="913486" rtl="0" eaLnBrk="1" latinLnBrk="0" hangingPunct="1">
        <a:lnSpc>
          <a:spcPct val="100000"/>
        </a:lnSpc>
        <a:spcBef>
          <a:spcPts val="0"/>
        </a:spcBef>
        <a:spcAft>
          <a:spcPts val="0"/>
        </a:spcAft>
        <a:buClrTx/>
        <a:buSzTx/>
        <a:buFontTx/>
        <a:buNone/>
        <a:tabLst/>
        <a:defRPr sz="1099" b="0" i="0" u="none" strike="noStrike" cap="none" spc="0" baseline="0">
          <a:ln>
            <a:noFill/>
          </a:ln>
          <a:solidFill>
            <a:schemeClr val="tx1"/>
          </a:solidFill>
          <a:uFillTx/>
          <a:latin typeface="+mn-lt"/>
          <a:ea typeface="+mn-ea"/>
          <a:cs typeface="+mn-cs"/>
          <a:sym typeface="Calibri"/>
        </a:defRPr>
      </a:lvl7pPr>
      <a:lvl8pPr marL="0" marR="0" indent="3197200" algn="l" defTabSz="913486" rtl="0" eaLnBrk="1" latinLnBrk="0" hangingPunct="1">
        <a:lnSpc>
          <a:spcPct val="100000"/>
        </a:lnSpc>
        <a:spcBef>
          <a:spcPts val="0"/>
        </a:spcBef>
        <a:spcAft>
          <a:spcPts val="0"/>
        </a:spcAft>
        <a:buClrTx/>
        <a:buSzTx/>
        <a:buFontTx/>
        <a:buNone/>
        <a:tabLst/>
        <a:defRPr sz="1099" b="0" i="0" u="none" strike="noStrike" cap="none" spc="0" baseline="0">
          <a:ln>
            <a:noFill/>
          </a:ln>
          <a:solidFill>
            <a:schemeClr val="tx1"/>
          </a:solidFill>
          <a:uFillTx/>
          <a:latin typeface="+mn-lt"/>
          <a:ea typeface="+mn-ea"/>
          <a:cs typeface="+mn-cs"/>
          <a:sym typeface="Calibri"/>
        </a:defRPr>
      </a:lvl8pPr>
      <a:lvl9pPr marL="0" marR="0" indent="3653942" algn="l" defTabSz="913486" rtl="0" eaLnBrk="1" latinLnBrk="0" hangingPunct="1">
        <a:lnSpc>
          <a:spcPct val="100000"/>
        </a:lnSpc>
        <a:spcBef>
          <a:spcPts val="0"/>
        </a:spcBef>
        <a:spcAft>
          <a:spcPts val="0"/>
        </a:spcAft>
        <a:buClrTx/>
        <a:buSzTx/>
        <a:buFontTx/>
        <a:buNone/>
        <a:tabLst/>
        <a:defRPr sz="1099"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t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www.internetworldstats.com/" TargetMode="External"/><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Slide Number Placeholder 5"/>
          <p:cNvSpPr txBox="1">
            <a:spLocks noGrp="1"/>
          </p:cNvSpPr>
          <p:nvPr>
            <p:ph type="sldNum" sz="quarter" idx="4294967295"/>
          </p:nvPr>
        </p:nvSpPr>
        <p:spPr>
          <a:xfrm>
            <a:off x="11996738" y="6605588"/>
            <a:ext cx="182562" cy="239712"/>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a:t>
            </a:fld>
            <a:endParaRPr/>
          </a:p>
        </p:txBody>
      </p:sp>
      <p:sp>
        <p:nvSpPr>
          <p:cNvPr id="499" name="Marketing Council…"/>
          <p:cNvSpPr txBox="1"/>
          <p:nvPr/>
        </p:nvSpPr>
        <p:spPr>
          <a:xfrm>
            <a:off x="661016" y="2396956"/>
            <a:ext cx="6001643" cy="2267287"/>
          </a:xfrm>
          <a:prstGeom prst="rect">
            <a:avLst/>
          </a:prstGeom>
          <a:ln w="12700">
            <a:miter lim="400000"/>
          </a:ln>
          <a:effectLst>
            <a:outerShdw blurRad="101600" dist="25400" dir="5400000" rotWithShape="0">
              <a:srgbClr val="000000">
                <a:alpha val="24377"/>
              </a:srgbClr>
            </a:outerShdw>
          </a:effectLst>
          <a:extLst>
            <a:ext uri="{C572A759-6A51-4108-AA02-DFA0A04FC94B}">
              <ma14:wrappingTextBoxFlag xmlns="" xmlns:ma14="http://schemas.microsoft.com/office/mac/drawingml/2011/main" val="1"/>
            </a:ext>
          </a:extLst>
        </p:spPr>
        <p:txBody>
          <a:bodyPr wrap="none" lIns="25400" tIns="25400" rIns="25400" bIns="25400" anchor="ctr">
            <a:spAutoFit/>
          </a:bodyPr>
          <a:lstStyle/>
          <a:p>
            <a:pPr defTabSz="228600">
              <a:defRPr sz="8000" b="1">
                <a:solidFill>
                  <a:srgbClr val="FFFFFF"/>
                </a:solidFill>
                <a:latin typeface="Arial"/>
                <a:ea typeface="Arial"/>
                <a:cs typeface="Arial"/>
                <a:sym typeface="Arial"/>
              </a:defRPr>
            </a:pPr>
            <a:r>
              <a:rPr sz="7200" dirty="0">
                <a:solidFill>
                  <a:schemeClr val="tx1">
                    <a:lumMod val="75000"/>
                    <a:lumOff val="25000"/>
                  </a:schemeClr>
                </a:solidFill>
              </a:rPr>
              <a:t>Road to 5G, </a:t>
            </a:r>
          </a:p>
          <a:p>
            <a:pPr defTabSz="228600">
              <a:defRPr sz="8000" b="1">
                <a:solidFill>
                  <a:srgbClr val="FFFFFF"/>
                </a:solidFill>
                <a:latin typeface="Arial"/>
                <a:ea typeface="Arial"/>
                <a:cs typeface="Arial"/>
                <a:sym typeface="Arial"/>
              </a:defRPr>
            </a:pPr>
            <a:r>
              <a:rPr sz="7200" dirty="0">
                <a:solidFill>
                  <a:schemeClr val="tx1">
                    <a:lumMod val="75000"/>
                    <a:lumOff val="25000"/>
                  </a:schemeClr>
                </a:solidFill>
              </a:rPr>
              <a:t>Built on Fibre</a:t>
            </a:r>
          </a:p>
        </p:txBody>
      </p:sp>
      <p:pic>
        <p:nvPicPr>
          <p:cNvPr id="9" name="Picture Placeholder 8"/>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l="24020" r="24020"/>
          <a:stretch>
            <a:fillRect/>
          </a:stretch>
        </p:blipFill>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Fibre is Getting Closer to the Point of </a:t>
            </a:r>
            <a:r>
              <a:rPr lang="en-US" sz="2800" dirty="0" smtClean="0"/>
              <a:t>Consumption</a:t>
            </a:r>
            <a:endParaRPr lang="en-IN" sz="2800" dirty="0"/>
          </a:p>
        </p:txBody>
      </p:sp>
      <p:sp>
        <p:nvSpPr>
          <p:cNvPr id="624" name="Slide Number Placeholder 5"/>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10</a:t>
            </a:fld>
            <a:endParaRPr/>
          </a:p>
        </p:txBody>
      </p:sp>
      <p:sp>
        <p:nvSpPr>
          <p:cNvPr id="626" name="TextBox 7"/>
          <p:cNvSpPr txBox="1"/>
          <p:nvPr/>
        </p:nvSpPr>
        <p:spPr>
          <a:xfrm>
            <a:off x="354806" y="254000"/>
            <a:ext cx="7820472" cy="461665"/>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solidFill>
                  <a:srgbClr val="FFFFFF"/>
                </a:solidFill>
                <a:latin typeface="Arial"/>
                <a:ea typeface="Arial"/>
                <a:cs typeface="Arial"/>
                <a:sym typeface="Arial"/>
              </a:defRPr>
            </a:lvl1pPr>
          </a:lstStyle>
          <a:p>
            <a:endParaRPr dirty="0"/>
          </a:p>
        </p:txBody>
      </p:sp>
      <p:sp>
        <p:nvSpPr>
          <p:cNvPr id="627" name="TextBox 8"/>
          <p:cNvSpPr txBox="1"/>
          <p:nvPr/>
        </p:nvSpPr>
        <p:spPr>
          <a:xfrm>
            <a:off x="358598" y="1235720"/>
            <a:ext cx="9070825" cy="794064"/>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defRPr sz="2400" b="1">
                <a:solidFill>
                  <a:srgbClr val="535353"/>
                </a:solidFill>
                <a:latin typeface="Arial"/>
                <a:ea typeface="Arial"/>
                <a:cs typeface="Arial"/>
                <a:sym typeface="Arial"/>
              </a:defRPr>
            </a:pPr>
            <a:r>
              <a:rPr dirty="0"/>
              <a:t>Fibre has played a key role in 2G, 3G and 4G roll </a:t>
            </a:r>
            <a:r>
              <a:rPr dirty="0" smtClean="0"/>
              <a:t>outs </a:t>
            </a:r>
            <a:endParaRPr dirty="0"/>
          </a:p>
          <a:p>
            <a:pPr>
              <a:lnSpc>
                <a:spcPct val="20000"/>
              </a:lnSpc>
              <a:defRPr>
                <a:solidFill>
                  <a:srgbClr val="535353"/>
                </a:solidFill>
                <a:latin typeface="Arial"/>
                <a:ea typeface="Arial"/>
                <a:cs typeface="Arial"/>
                <a:sym typeface="Arial"/>
              </a:defRPr>
            </a:pPr>
            <a:endParaRPr dirty="0"/>
          </a:p>
          <a:p>
            <a:pPr>
              <a:defRPr>
                <a:solidFill>
                  <a:srgbClr val="535353"/>
                </a:solidFill>
                <a:latin typeface="Arial"/>
                <a:ea typeface="Arial"/>
                <a:cs typeface="Arial"/>
                <a:sym typeface="Arial"/>
              </a:defRPr>
            </a:pPr>
            <a:r>
              <a:rPr dirty="0"/>
              <a:t>5G is all set to bring Fibre closer to the end </a:t>
            </a:r>
            <a:r>
              <a:rPr dirty="0" smtClean="0"/>
              <a:t>user</a:t>
            </a:r>
            <a:endParaRPr dirty="0"/>
          </a:p>
        </p:txBody>
      </p:sp>
      <p:sp>
        <p:nvSpPr>
          <p:cNvPr id="628" name="Rectangle 6"/>
          <p:cNvSpPr/>
          <p:nvPr/>
        </p:nvSpPr>
        <p:spPr>
          <a:xfrm>
            <a:off x="-13160" y="4101982"/>
            <a:ext cx="12179301" cy="2291228"/>
          </a:xfrm>
          <a:prstGeom prst="rect">
            <a:avLst/>
          </a:prstGeom>
          <a:solidFill>
            <a:srgbClr val="EAEAEA"/>
          </a:solidFill>
          <a:ln w="12700">
            <a:miter lim="400000"/>
          </a:ln>
        </p:spPr>
        <p:txBody>
          <a:bodyPr lIns="45719" rIns="45719" anchor="ctr"/>
          <a:lstStyle/>
          <a:p>
            <a:pPr algn="ctr">
              <a:defRPr>
                <a:solidFill>
                  <a:srgbClr val="FFFFFF"/>
                </a:solidFill>
              </a:defRPr>
            </a:pPr>
            <a:endParaRPr/>
          </a:p>
        </p:txBody>
      </p:sp>
      <p:sp>
        <p:nvSpPr>
          <p:cNvPr id="629" name="Rectangle 11"/>
          <p:cNvSpPr/>
          <p:nvPr/>
        </p:nvSpPr>
        <p:spPr>
          <a:xfrm>
            <a:off x="-25860" y="5831490"/>
            <a:ext cx="12231020" cy="751383"/>
          </a:xfrm>
          <a:prstGeom prst="rect">
            <a:avLst/>
          </a:prstGeom>
          <a:gradFill>
            <a:gsLst>
              <a:gs pos="0">
                <a:srgbClr val="2B4BB3"/>
              </a:gs>
              <a:gs pos="100000">
                <a:schemeClr val="accent2">
                  <a:lumOff val="10980"/>
                </a:schemeClr>
              </a:gs>
            </a:gsLst>
            <a:lin ang="223289"/>
          </a:gradFill>
          <a:ln w="12700">
            <a:miter lim="400000"/>
          </a:ln>
        </p:spPr>
        <p:txBody>
          <a:bodyPr lIns="45719" rIns="45719" anchor="ctr"/>
          <a:lstStyle/>
          <a:p>
            <a:pPr algn="ctr">
              <a:defRPr>
                <a:solidFill>
                  <a:srgbClr val="FFFFFF"/>
                </a:solidFill>
                <a:latin typeface="Bahnschrift Light"/>
                <a:ea typeface="Bahnschrift Light"/>
                <a:cs typeface="Bahnschrift Light"/>
                <a:sym typeface="Bahnschrift Light"/>
              </a:defRPr>
            </a:pPr>
            <a:endParaRPr>
              <a:latin typeface="Arial" panose="020B0604020202020204" pitchFamily="34" charset="0"/>
              <a:cs typeface="Arial" panose="020B0604020202020204" pitchFamily="34" charset="0"/>
            </a:endParaRPr>
          </a:p>
        </p:txBody>
      </p:sp>
      <p:sp>
        <p:nvSpPr>
          <p:cNvPr id="630" name="Rectangle 12"/>
          <p:cNvSpPr txBox="1"/>
          <p:nvPr/>
        </p:nvSpPr>
        <p:spPr>
          <a:xfrm>
            <a:off x="6797726" y="3607382"/>
            <a:ext cx="2227703"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a:defRPr sz="2400" b="1">
                <a:solidFill>
                  <a:srgbClr val="595959"/>
                </a:solidFill>
                <a:latin typeface="Arial"/>
                <a:ea typeface="Arial"/>
                <a:cs typeface="Arial"/>
                <a:sym typeface="Arial"/>
              </a:defRPr>
            </a:lvl1pPr>
          </a:lstStyle>
          <a:p>
            <a:r>
              <a:t>4G Era</a:t>
            </a:r>
          </a:p>
        </p:txBody>
      </p:sp>
      <p:sp>
        <p:nvSpPr>
          <p:cNvPr id="631" name="Rectangle 13"/>
          <p:cNvSpPr txBox="1"/>
          <p:nvPr/>
        </p:nvSpPr>
        <p:spPr>
          <a:xfrm>
            <a:off x="3933775" y="3607382"/>
            <a:ext cx="1920471"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a:defRPr sz="2400" b="1">
                <a:solidFill>
                  <a:srgbClr val="595959"/>
                </a:solidFill>
                <a:latin typeface="Arial"/>
                <a:ea typeface="Arial"/>
                <a:cs typeface="Arial"/>
                <a:sym typeface="Arial"/>
              </a:defRPr>
            </a:lvl1pPr>
          </a:lstStyle>
          <a:p>
            <a:r>
              <a:t>3G Era</a:t>
            </a:r>
          </a:p>
        </p:txBody>
      </p:sp>
      <p:sp>
        <p:nvSpPr>
          <p:cNvPr id="632" name="Rectangle 14"/>
          <p:cNvSpPr txBox="1"/>
          <p:nvPr/>
        </p:nvSpPr>
        <p:spPr>
          <a:xfrm>
            <a:off x="1882296" y="3607382"/>
            <a:ext cx="1090751"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a:defRPr sz="2400" b="1">
                <a:solidFill>
                  <a:srgbClr val="595959"/>
                </a:solidFill>
                <a:latin typeface="Arial"/>
                <a:ea typeface="Arial"/>
                <a:cs typeface="Arial"/>
                <a:sym typeface="Arial"/>
              </a:defRPr>
            </a:lvl1pPr>
          </a:lstStyle>
          <a:p>
            <a:r>
              <a:t>2G Era</a:t>
            </a:r>
          </a:p>
        </p:txBody>
      </p:sp>
      <p:sp>
        <p:nvSpPr>
          <p:cNvPr id="633" name="Rectangle 15"/>
          <p:cNvSpPr txBox="1"/>
          <p:nvPr/>
        </p:nvSpPr>
        <p:spPr>
          <a:xfrm>
            <a:off x="9700748" y="3607382"/>
            <a:ext cx="2029720" cy="7926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a:defRPr sz="2400" b="1">
                <a:solidFill>
                  <a:srgbClr val="595959"/>
                </a:solidFill>
                <a:latin typeface="Arial"/>
                <a:ea typeface="Arial"/>
                <a:cs typeface="Arial"/>
                <a:sym typeface="Arial"/>
              </a:defRPr>
            </a:lvl1pPr>
          </a:lstStyle>
          <a:p>
            <a:r>
              <a:t>5G + FTTH Era</a:t>
            </a:r>
          </a:p>
        </p:txBody>
      </p:sp>
      <p:pic>
        <p:nvPicPr>
          <p:cNvPr id="634" name="Picture 16" descr="Picture 16"/>
          <p:cNvPicPr>
            <a:picLocks noChangeAspect="1"/>
          </p:cNvPicPr>
          <p:nvPr/>
        </p:nvPicPr>
        <p:blipFill>
          <a:blip r:embed="rId2">
            <a:extLst/>
          </a:blip>
          <a:stretch>
            <a:fillRect/>
          </a:stretch>
        </p:blipFill>
        <p:spPr>
          <a:xfrm>
            <a:off x="2260399" y="2788606"/>
            <a:ext cx="334564" cy="832799"/>
          </a:xfrm>
          <a:prstGeom prst="rect">
            <a:avLst/>
          </a:prstGeom>
          <a:ln w="12700">
            <a:miter lim="400000"/>
          </a:ln>
        </p:spPr>
      </p:pic>
      <p:pic>
        <p:nvPicPr>
          <p:cNvPr id="635" name="Picture 17" descr="Picture 17"/>
          <p:cNvPicPr>
            <a:picLocks noChangeAspect="1"/>
          </p:cNvPicPr>
          <p:nvPr/>
        </p:nvPicPr>
        <p:blipFill>
          <a:blip r:embed="rId3">
            <a:extLst/>
          </a:blip>
          <a:stretch>
            <a:fillRect/>
          </a:stretch>
        </p:blipFill>
        <p:spPr>
          <a:xfrm>
            <a:off x="4593428" y="2472228"/>
            <a:ext cx="690561" cy="1198615"/>
          </a:xfrm>
          <a:prstGeom prst="rect">
            <a:avLst/>
          </a:prstGeom>
          <a:ln w="12700">
            <a:miter lim="400000"/>
          </a:ln>
        </p:spPr>
      </p:pic>
      <p:sp>
        <p:nvSpPr>
          <p:cNvPr id="636" name="Rectangle 18"/>
          <p:cNvSpPr txBox="1"/>
          <p:nvPr/>
        </p:nvSpPr>
        <p:spPr>
          <a:xfrm>
            <a:off x="244921" y="4629289"/>
            <a:ext cx="1656735" cy="617363"/>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defRPr b="1">
                <a:latin typeface="Arial"/>
                <a:ea typeface="Arial"/>
                <a:cs typeface="Arial"/>
                <a:sym typeface="Arial"/>
              </a:defRPr>
            </a:pPr>
            <a:r>
              <a:t>Fibre is connecting:</a:t>
            </a:r>
            <a:r>
              <a:rPr>
                <a:solidFill>
                  <a:srgbClr val="FFFFFF"/>
                </a:solidFill>
              </a:rPr>
              <a:t> </a:t>
            </a:r>
          </a:p>
        </p:txBody>
      </p:sp>
      <p:pic>
        <p:nvPicPr>
          <p:cNvPr id="637" name="Picture 19" descr="Picture 19"/>
          <p:cNvPicPr>
            <a:picLocks noChangeAspect="1"/>
          </p:cNvPicPr>
          <p:nvPr/>
        </p:nvPicPr>
        <p:blipFill>
          <a:blip r:embed="rId4">
            <a:extLst/>
          </a:blip>
          <a:stretch>
            <a:fillRect/>
          </a:stretch>
        </p:blipFill>
        <p:spPr>
          <a:xfrm>
            <a:off x="9287119" y="1473615"/>
            <a:ext cx="2856996" cy="2142747"/>
          </a:xfrm>
          <a:prstGeom prst="rect">
            <a:avLst/>
          </a:prstGeom>
          <a:ln w="12700">
            <a:miter lim="400000"/>
          </a:ln>
        </p:spPr>
      </p:pic>
      <p:sp>
        <p:nvSpPr>
          <p:cNvPr id="638" name="Rectangle 20"/>
          <p:cNvSpPr/>
          <p:nvPr/>
        </p:nvSpPr>
        <p:spPr>
          <a:xfrm>
            <a:off x="1619424" y="4058766"/>
            <a:ext cx="10589334" cy="350663"/>
          </a:xfrm>
          <a:prstGeom prst="rect">
            <a:avLst/>
          </a:prstGeom>
          <a:solidFill>
            <a:srgbClr val="2B4BB3"/>
          </a:solidFill>
          <a:ln w="12700">
            <a:miter lim="400000"/>
          </a:ln>
          <a:extLst>
            <a:ext uri="{C572A759-6A51-4108-AA02-DFA0A04FC94B}">
              <ma14:wrappingTextBoxFlag xmlns="" xmlns:ma14="http://schemas.microsoft.com/office/mac/drawingml/2011/main" val="1"/>
            </a:ext>
          </a:extLst>
        </p:spPr>
        <p:txBody>
          <a:bodyPr lIns="45719" rIns="45719">
            <a:spAutoFit/>
          </a:bodyPr>
          <a:lstStyle>
            <a:lvl1pPr>
              <a:defRPr>
                <a:solidFill>
                  <a:srgbClr val="FFFFFF"/>
                </a:solidFill>
                <a:latin typeface="Arial"/>
                <a:ea typeface="Arial"/>
                <a:cs typeface="Arial"/>
                <a:sym typeface="Arial"/>
              </a:defRPr>
            </a:lvl1pPr>
          </a:lstStyle>
          <a:p>
            <a:r>
              <a:t>Major cities</a:t>
            </a:r>
          </a:p>
        </p:txBody>
      </p:sp>
      <p:sp>
        <p:nvSpPr>
          <p:cNvPr id="639" name="Rectangle 21"/>
          <p:cNvSpPr/>
          <p:nvPr/>
        </p:nvSpPr>
        <p:spPr>
          <a:xfrm>
            <a:off x="3926737" y="4436273"/>
            <a:ext cx="8265122" cy="350662"/>
          </a:xfrm>
          <a:prstGeom prst="rect">
            <a:avLst/>
          </a:prstGeom>
          <a:solidFill>
            <a:srgbClr val="2B4BB3"/>
          </a:solidFill>
          <a:ln w="12700">
            <a:miter lim="400000"/>
          </a:ln>
          <a:extLst>
            <a:ext uri="{C572A759-6A51-4108-AA02-DFA0A04FC94B}">
              <ma14:wrappingTextBoxFlag xmlns="" xmlns:ma14="http://schemas.microsoft.com/office/mac/drawingml/2011/main" val="1"/>
            </a:ext>
          </a:extLst>
        </p:spPr>
        <p:txBody>
          <a:bodyPr lIns="45719" rIns="45719">
            <a:spAutoFit/>
          </a:bodyPr>
          <a:lstStyle>
            <a:lvl1pPr>
              <a:defRPr>
                <a:solidFill>
                  <a:srgbClr val="FFFFFF"/>
                </a:solidFill>
                <a:latin typeface="Arial"/>
                <a:ea typeface="Arial"/>
                <a:cs typeface="Arial"/>
                <a:sym typeface="Arial"/>
              </a:defRPr>
            </a:lvl1pPr>
          </a:lstStyle>
          <a:p>
            <a:r>
              <a:t>most cities, towns, sub-urban areas</a:t>
            </a:r>
          </a:p>
        </p:txBody>
      </p:sp>
      <p:sp>
        <p:nvSpPr>
          <p:cNvPr id="640" name="Rectangle 22"/>
          <p:cNvSpPr/>
          <p:nvPr/>
        </p:nvSpPr>
        <p:spPr>
          <a:xfrm>
            <a:off x="7141147" y="4803533"/>
            <a:ext cx="5045129" cy="350663"/>
          </a:xfrm>
          <a:prstGeom prst="rect">
            <a:avLst/>
          </a:prstGeom>
          <a:solidFill>
            <a:srgbClr val="2B4BB3"/>
          </a:solidFill>
          <a:ln w="12700">
            <a:miter lim="400000"/>
          </a:ln>
          <a:extLst>
            <a:ext uri="{C572A759-6A51-4108-AA02-DFA0A04FC94B}">
              <ma14:wrappingTextBoxFlag xmlns="" xmlns:ma14="http://schemas.microsoft.com/office/mac/drawingml/2011/main" val="1"/>
            </a:ext>
          </a:extLst>
        </p:spPr>
        <p:txBody>
          <a:bodyPr lIns="45719" rIns="45719">
            <a:spAutoFit/>
          </a:bodyPr>
          <a:lstStyle>
            <a:lvl1pPr>
              <a:defRPr>
                <a:solidFill>
                  <a:srgbClr val="FFFFFF"/>
                </a:solidFill>
                <a:latin typeface="Arial"/>
                <a:ea typeface="Arial"/>
                <a:cs typeface="Arial"/>
                <a:sym typeface="Arial"/>
              </a:defRPr>
            </a:lvl1pPr>
          </a:lstStyle>
          <a:p>
            <a:r>
              <a:t>between towers, as backhaul </a:t>
            </a:r>
          </a:p>
        </p:txBody>
      </p:sp>
      <p:sp>
        <p:nvSpPr>
          <p:cNvPr id="641" name="Rectangle 23"/>
          <p:cNvSpPr/>
          <p:nvPr/>
        </p:nvSpPr>
        <p:spPr>
          <a:xfrm>
            <a:off x="9393160" y="5181870"/>
            <a:ext cx="2796521" cy="617362"/>
          </a:xfrm>
          <a:prstGeom prst="rect">
            <a:avLst/>
          </a:prstGeom>
          <a:solidFill>
            <a:srgbClr val="2B4BB3"/>
          </a:solidFill>
          <a:ln w="12700">
            <a:miter lim="400000"/>
          </a:ln>
          <a:extLst>
            <a:ext uri="{C572A759-6A51-4108-AA02-DFA0A04FC94B}">
              <ma14:wrappingTextBoxFlag xmlns="" xmlns:ma14="http://schemas.microsoft.com/office/mac/drawingml/2011/main" val="1"/>
            </a:ext>
          </a:extLst>
        </p:spPr>
        <p:txBody>
          <a:bodyPr lIns="45719" rIns="45719">
            <a:spAutoFit/>
          </a:bodyPr>
          <a:lstStyle>
            <a:lvl1pPr>
              <a:defRPr>
                <a:solidFill>
                  <a:srgbClr val="FFFFFF"/>
                </a:solidFill>
                <a:latin typeface="Arial"/>
                <a:ea typeface="Arial"/>
                <a:cs typeface="Arial"/>
                <a:sym typeface="Arial"/>
              </a:defRPr>
            </a:lvl1pPr>
          </a:lstStyle>
          <a:p>
            <a:r>
              <a:t>small cells, buildings, homes</a:t>
            </a:r>
          </a:p>
        </p:txBody>
      </p:sp>
      <p:sp>
        <p:nvSpPr>
          <p:cNvPr id="642" name="Rectangle 24"/>
          <p:cNvSpPr txBox="1"/>
          <p:nvPr/>
        </p:nvSpPr>
        <p:spPr>
          <a:xfrm>
            <a:off x="248757" y="5867635"/>
            <a:ext cx="1547463" cy="6502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b="1">
                <a:solidFill>
                  <a:srgbClr val="FFFFFF"/>
                </a:solidFill>
                <a:latin typeface="Bahnschrift Light"/>
                <a:ea typeface="Bahnschrift Light"/>
                <a:cs typeface="Bahnschrift Light"/>
                <a:sym typeface="Bahnschrift Light"/>
              </a:defRPr>
            </a:lvl1pPr>
          </a:lstStyle>
          <a:p>
            <a:r>
              <a:rPr dirty="0">
                <a:latin typeface="Arial" panose="020B0604020202020204" pitchFamily="34" charset="0"/>
                <a:cs typeface="Arial" panose="020B0604020202020204" pitchFamily="34" charset="0"/>
              </a:rPr>
              <a:t>Being deployed by:</a:t>
            </a:r>
          </a:p>
        </p:txBody>
      </p:sp>
      <p:sp>
        <p:nvSpPr>
          <p:cNvPr id="643" name="Rectangle 25"/>
          <p:cNvSpPr txBox="1"/>
          <p:nvPr/>
        </p:nvSpPr>
        <p:spPr>
          <a:xfrm>
            <a:off x="1965961" y="6007335"/>
            <a:ext cx="2349359" cy="369332"/>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b="1">
                <a:solidFill>
                  <a:srgbClr val="FFFFFF"/>
                </a:solidFill>
                <a:latin typeface="Bahnschrift Light"/>
                <a:ea typeface="Bahnschrift Light"/>
                <a:cs typeface="Bahnschrift Light"/>
                <a:sym typeface="Bahnschrift Light"/>
              </a:defRPr>
            </a:lvl1pPr>
          </a:lstStyle>
          <a:p>
            <a:r>
              <a:rPr>
                <a:latin typeface="Arial" panose="020B0604020202020204" pitchFamily="34" charset="0"/>
                <a:cs typeface="Arial" panose="020B0604020202020204" pitchFamily="34" charset="0"/>
              </a:rPr>
              <a:t>Conventional Telcos</a:t>
            </a:r>
          </a:p>
        </p:txBody>
      </p:sp>
      <p:sp>
        <p:nvSpPr>
          <p:cNvPr id="644" name="Rectangle 26"/>
          <p:cNvSpPr txBox="1"/>
          <p:nvPr/>
        </p:nvSpPr>
        <p:spPr>
          <a:xfrm>
            <a:off x="5729977" y="6007335"/>
            <a:ext cx="1489024" cy="3708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b="1">
                <a:solidFill>
                  <a:srgbClr val="FFFFFF"/>
                </a:solidFill>
                <a:latin typeface="Bahnschrift Light"/>
                <a:ea typeface="Bahnschrift Light"/>
                <a:cs typeface="Bahnschrift Light"/>
                <a:sym typeface="Bahnschrift Light"/>
              </a:defRPr>
            </a:lvl1pPr>
          </a:lstStyle>
          <a:p>
            <a:r>
              <a:rPr>
                <a:latin typeface="Arial" panose="020B0604020202020204" pitchFamily="34" charset="0"/>
                <a:cs typeface="Arial" panose="020B0604020202020204" pitchFamily="34" charset="0"/>
              </a:rPr>
              <a:t>CSPs / DSPs</a:t>
            </a:r>
          </a:p>
        </p:txBody>
      </p:sp>
      <p:sp>
        <p:nvSpPr>
          <p:cNvPr id="645" name="Rectangle 27"/>
          <p:cNvSpPr txBox="1"/>
          <p:nvPr/>
        </p:nvSpPr>
        <p:spPr>
          <a:xfrm>
            <a:off x="8718646" y="5980764"/>
            <a:ext cx="2977736" cy="369332"/>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b="1">
                <a:solidFill>
                  <a:srgbClr val="FFFFFF"/>
                </a:solidFill>
                <a:latin typeface="Bahnschrift Light"/>
                <a:ea typeface="Bahnschrift Light"/>
                <a:cs typeface="Bahnschrift Light"/>
                <a:sym typeface="Bahnschrift Light"/>
              </a:defRPr>
            </a:lvl1pPr>
          </a:lstStyle>
          <a:p>
            <a:r>
              <a:rPr>
                <a:latin typeface="Arial" panose="020B0604020202020204" pitchFamily="34" charset="0"/>
                <a:cs typeface="Arial" panose="020B0604020202020204" pitchFamily="34" charset="0"/>
              </a:rPr>
              <a:t>OTTs and Content Players</a:t>
            </a:r>
          </a:p>
        </p:txBody>
      </p:sp>
      <p:sp>
        <p:nvSpPr>
          <p:cNvPr id="646" name="Plus 28"/>
          <p:cNvSpPr/>
          <p:nvPr/>
        </p:nvSpPr>
        <p:spPr>
          <a:xfrm>
            <a:off x="4606794" y="6058356"/>
            <a:ext cx="268799" cy="268799"/>
          </a:xfrm>
          <a:custGeom>
            <a:avLst/>
            <a:gdLst/>
            <a:ahLst/>
            <a:cxnLst>
              <a:cxn ang="0">
                <a:pos x="wd2" y="hd2"/>
              </a:cxn>
              <a:cxn ang="5400000">
                <a:pos x="wd2" y="hd2"/>
              </a:cxn>
              <a:cxn ang="10800000">
                <a:pos x="wd2" y="hd2"/>
              </a:cxn>
              <a:cxn ang="16200000">
                <a:pos x="wd2" y="hd2"/>
              </a:cxn>
            </a:cxnLst>
            <a:rect l="0" t="0" r="r" b="b"/>
            <a:pathLst>
              <a:path w="21600" h="21600" extrusionOk="0">
                <a:moveTo>
                  <a:pt x="0" y="7344"/>
                </a:moveTo>
                <a:lnTo>
                  <a:pt x="7344" y="7344"/>
                </a:lnTo>
                <a:lnTo>
                  <a:pt x="7344" y="0"/>
                </a:lnTo>
                <a:lnTo>
                  <a:pt x="14256" y="0"/>
                </a:lnTo>
                <a:lnTo>
                  <a:pt x="14256" y="7344"/>
                </a:lnTo>
                <a:lnTo>
                  <a:pt x="21600" y="7344"/>
                </a:lnTo>
                <a:lnTo>
                  <a:pt x="21600" y="14256"/>
                </a:lnTo>
                <a:lnTo>
                  <a:pt x="14256" y="14256"/>
                </a:lnTo>
                <a:lnTo>
                  <a:pt x="14256" y="21600"/>
                </a:lnTo>
                <a:lnTo>
                  <a:pt x="7344" y="21600"/>
                </a:lnTo>
                <a:lnTo>
                  <a:pt x="7344" y="14256"/>
                </a:lnTo>
                <a:lnTo>
                  <a:pt x="0" y="14256"/>
                </a:lnTo>
                <a:close/>
              </a:path>
            </a:pathLst>
          </a:custGeom>
          <a:solidFill>
            <a:srgbClr val="FFFFFF"/>
          </a:solidFill>
          <a:ln w="12700">
            <a:miter lim="400000"/>
          </a:ln>
        </p:spPr>
        <p:txBody>
          <a:bodyPr lIns="45719" rIns="45719" anchor="ctr"/>
          <a:lstStyle/>
          <a:p>
            <a:pPr algn="ctr">
              <a:defRPr>
                <a:solidFill>
                  <a:srgbClr val="FFFFFF"/>
                </a:solidFill>
              </a:defRPr>
            </a:pPr>
            <a:endParaRPr/>
          </a:p>
        </p:txBody>
      </p:sp>
      <p:sp>
        <p:nvSpPr>
          <p:cNvPr id="647" name="Plus 29"/>
          <p:cNvSpPr/>
          <p:nvPr/>
        </p:nvSpPr>
        <p:spPr>
          <a:xfrm>
            <a:off x="7834424" y="6058356"/>
            <a:ext cx="268799" cy="268799"/>
          </a:xfrm>
          <a:custGeom>
            <a:avLst/>
            <a:gdLst/>
            <a:ahLst/>
            <a:cxnLst>
              <a:cxn ang="0">
                <a:pos x="wd2" y="hd2"/>
              </a:cxn>
              <a:cxn ang="5400000">
                <a:pos x="wd2" y="hd2"/>
              </a:cxn>
              <a:cxn ang="10800000">
                <a:pos x="wd2" y="hd2"/>
              </a:cxn>
              <a:cxn ang="16200000">
                <a:pos x="wd2" y="hd2"/>
              </a:cxn>
            </a:cxnLst>
            <a:rect l="0" t="0" r="r" b="b"/>
            <a:pathLst>
              <a:path w="21600" h="21600" extrusionOk="0">
                <a:moveTo>
                  <a:pt x="0" y="7344"/>
                </a:moveTo>
                <a:lnTo>
                  <a:pt x="7344" y="7344"/>
                </a:lnTo>
                <a:lnTo>
                  <a:pt x="7344" y="0"/>
                </a:lnTo>
                <a:lnTo>
                  <a:pt x="14256" y="0"/>
                </a:lnTo>
                <a:lnTo>
                  <a:pt x="14256" y="7344"/>
                </a:lnTo>
                <a:lnTo>
                  <a:pt x="21600" y="7344"/>
                </a:lnTo>
                <a:lnTo>
                  <a:pt x="21600" y="14256"/>
                </a:lnTo>
                <a:lnTo>
                  <a:pt x="14256" y="14256"/>
                </a:lnTo>
                <a:lnTo>
                  <a:pt x="14256" y="21600"/>
                </a:lnTo>
                <a:lnTo>
                  <a:pt x="7344" y="21600"/>
                </a:lnTo>
                <a:lnTo>
                  <a:pt x="7344" y="14256"/>
                </a:lnTo>
                <a:lnTo>
                  <a:pt x="0" y="14256"/>
                </a:lnTo>
                <a:close/>
              </a:path>
            </a:pathLst>
          </a:custGeom>
          <a:solidFill>
            <a:srgbClr val="FFFFFF"/>
          </a:solidFill>
          <a:ln w="12700">
            <a:miter lim="400000"/>
          </a:ln>
        </p:spPr>
        <p:txBody>
          <a:bodyPr lIns="45719" rIns="45719" anchor="ctr"/>
          <a:lstStyle/>
          <a:p>
            <a:pPr algn="ctr">
              <a:defRPr>
                <a:solidFill>
                  <a:srgbClr val="FFFFFF"/>
                </a:solidFill>
              </a:defRPr>
            </a:pPr>
            <a:endParaRPr/>
          </a:p>
        </p:txBody>
      </p:sp>
      <p:sp>
        <p:nvSpPr>
          <p:cNvPr id="648" name="Plus 30"/>
          <p:cNvSpPr/>
          <p:nvPr/>
        </p:nvSpPr>
        <p:spPr>
          <a:xfrm>
            <a:off x="3565152" y="4506392"/>
            <a:ext cx="268799" cy="268800"/>
          </a:xfrm>
          <a:custGeom>
            <a:avLst/>
            <a:gdLst/>
            <a:ahLst/>
            <a:cxnLst>
              <a:cxn ang="0">
                <a:pos x="wd2" y="hd2"/>
              </a:cxn>
              <a:cxn ang="5400000">
                <a:pos x="wd2" y="hd2"/>
              </a:cxn>
              <a:cxn ang="10800000">
                <a:pos x="wd2" y="hd2"/>
              </a:cxn>
              <a:cxn ang="16200000">
                <a:pos x="wd2" y="hd2"/>
              </a:cxn>
            </a:cxnLst>
            <a:rect l="0" t="0" r="r" b="b"/>
            <a:pathLst>
              <a:path w="21600" h="21600" extrusionOk="0">
                <a:moveTo>
                  <a:pt x="0" y="7344"/>
                </a:moveTo>
                <a:lnTo>
                  <a:pt x="7344" y="7344"/>
                </a:lnTo>
                <a:lnTo>
                  <a:pt x="7344" y="0"/>
                </a:lnTo>
                <a:lnTo>
                  <a:pt x="14256" y="0"/>
                </a:lnTo>
                <a:lnTo>
                  <a:pt x="14256" y="7344"/>
                </a:lnTo>
                <a:lnTo>
                  <a:pt x="21600" y="7344"/>
                </a:lnTo>
                <a:lnTo>
                  <a:pt x="21600" y="14256"/>
                </a:lnTo>
                <a:lnTo>
                  <a:pt x="14256" y="14256"/>
                </a:lnTo>
                <a:lnTo>
                  <a:pt x="14256" y="21600"/>
                </a:lnTo>
                <a:lnTo>
                  <a:pt x="7344" y="21600"/>
                </a:lnTo>
                <a:lnTo>
                  <a:pt x="7344" y="14256"/>
                </a:lnTo>
                <a:lnTo>
                  <a:pt x="0" y="14256"/>
                </a:lnTo>
                <a:close/>
              </a:path>
            </a:pathLst>
          </a:custGeom>
          <a:solidFill>
            <a:srgbClr val="00B0F0"/>
          </a:solidFill>
          <a:ln w="6350">
            <a:solidFill>
              <a:schemeClr val="accent1"/>
            </a:solidFill>
            <a:miter/>
          </a:ln>
        </p:spPr>
        <p:txBody>
          <a:bodyPr lIns="45719" rIns="45719"/>
          <a:lstStyle/>
          <a:p>
            <a:endParaRPr/>
          </a:p>
        </p:txBody>
      </p:sp>
      <p:sp>
        <p:nvSpPr>
          <p:cNvPr id="649" name="Plus 31"/>
          <p:cNvSpPr/>
          <p:nvPr/>
        </p:nvSpPr>
        <p:spPr>
          <a:xfrm>
            <a:off x="6779691" y="4902318"/>
            <a:ext cx="268799" cy="268799"/>
          </a:xfrm>
          <a:custGeom>
            <a:avLst/>
            <a:gdLst/>
            <a:ahLst/>
            <a:cxnLst>
              <a:cxn ang="0">
                <a:pos x="wd2" y="hd2"/>
              </a:cxn>
              <a:cxn ang="5400000">
                <a:pos x="wd2" y="hd2"/>
              </a:cxn>
              <a:cxn ang="10800000">
                <a:pos x="wd2" y="hd2"/>
              </a:cxn>
              <a:cxn ang="16200000">
                <a:pos x="wd2" y="hd2"/>
              </a:cxn>
            </a:cxnLst>
            <a:rect l="0" t="0" r="r" b="b"/>
            <a:pathLst>
              <a:path w="21600" h="21600" extrusionOk="0">
                <a:moveTo>
                  <a:pt x="0" y="7344"/>
                </a:moveTo>
                <a:lnTo>
                  <a:pt x="7344" y="7344"/>
                </a:lnTo>
                <a:lnTo>
                  <a:pt x="7344" y="0"/>
                </a:lnTo>
                <a:lnTo>
                  <a:pt x="14256" y="0"/>
                </a:lnTo>
                <a:lnTo>
                  <a:pt x="14256" y="7344"/>
                </a:lnTo>
                <a:lnTo>
                  <a:pt x="21600" y="7344"/>
                </a:lnTo>
                <a:lnTo>
                  <a:pt x="21600" y="14256"/>
                </a:lnTo>
                <a:lnTo>
                  <a:pt x="14256" y="14256"/>
                </a:lnTo>
                <a:lnTo>
                  <a:pt x="14256" y="21600"/>
                </a:lnTo>
                <a:lnTo>
                  <a:pt x="7344" y="21600"/>
                </a:lnTo>
                <a:lnTo>
                  <a:pt x="7344" y="14256"/>
                </a:lnTo>
                <a:lnTo>
                  <a:pt x="0" y="14256"/>
                </a:lnTo>
                <a:close/>
              </a:path>
            </a:pathLst>
          </a:custGeom>
          <a:solidFill>
            <a:srgbClr val="00B0F0"/>
          </a:solidFill>
          <a:ln w="6350">
            <a:solidFill>
              <a:schemeClr val="accent1"/>
            </a:solidFill>
            <a:miter/>
          </a:ln>
        </p:spPr>
        <p:txBody>
          <a:bodyPr lIns="45719" rIns="45719"/>
          <a:lstStyle/>
          <a:p>
            <a:endParaRPr/>
          </a:p>
        </p:txBody>
      </p:sp>
      <p:sp>
        <p:nvSpPr>
          <p:cNvPr id="650" name="Plus 32"/>
          <p:cNvSpPr/>
          <p:nvPr/>
        </p:nvSpPr>
        <p:spPr>
          <a:xfrm>
            <a:off x="9023271" y="5245028"/>
            <a:ext cx="268799" cy="268799"/>
          </a:xfrm>
          <a:custGeom>
            <a:avLst/>
            <a:gdLst/>
            <a:ahLst/>
            <a:cxnLst>
              <a:cxn ang="0">
                <a:pos x="wd2" y="hd2"/>
              </a:cxn>
              <a:cxn ang="5400000">
                <a:pos x="wd2" y="hd2"/>
              </a:cxn>
              <a:cxn ang="10800000">
                <a:pos x="wd2" y="hd2"/>
              </a:cxn>
              <a:cxn ang="16200000">
                <a:pos x="wd2" y="hd2"/>
              </a:cxn>
            </a:cxnLst>
            <a:rect l="0" t="0" r="r" b="b"/>
            <a:pathLst>
              <a:path w="21600" h="21600" extrusionOk="0">
                <a:moveTo>
                  <a:pt x="0" y="7344"/>
                </a:moveTo>
                <a:lnTo>
                  <a:pt x="7344" y="7344"/>
                </a:lnTo>
                <a:lnTo>
                  <a:pt x="7344" y="0"/>
                </a:lnTo>
                <a:lnTo>
                  <a:pt x="14256" y="0"/>
                </a:lnTo>
                <a:lnTo>
                  <a:pt x="14256" y="7344"/>
                </a:lnTo>
                <a:lnTo>
                  <a:pt x="21600" y="7344"/>
                </a:lnTo>
                <a:lnTo>
                  <a:pt x="21600" y="14256"/>
                </a:lnTo>
                <a:lnTo>
                  <a:pt x="14256" y="14256"/>
                </a:lnTo>
                <a:lnTo>
                  <a:pt x="14256" y="21600"/>
                </a:lnTo>
                <a:lnTo>
                  <a:pt x="7344" y="21600"/>
                </a:lnTo>
                <a:lnTo>
                  <a:pt x="7344" y="14256"/>
                </a:lnTo>
                <a:lnTo>
                  <a:pt x="0" y="14256"/>
                </a:lnTo>
                <a:close/>
              </a:path>
            </a:pathLst>
          </a:custGeom>
          <a:solidFill>
            <a:srgbClr val="00B0F0"/>
          </a:solidFill>
          <a:ln w="6350">
            <a:solidFill>
              <a:schemeClr val="accent1"/>
            </a:solidFill>
            <a:miter/>
          </a:ln>
        </p:spPr>
        <p:txBody>
          <a:bodyPr lIns="45719" rIns="45719"/>
          <a:lstStyle/>
          <a:p>
            <a:endParaRPr/>
          </a:p>
        </p:txBody>
      </p:sp>
      <p:pic>
        <p:nvPicPr>
          <p:cNvPr id="651" name="Picture 33" descr="Picture 33"/>
          <p:cNvPicPr>
            <a:picLocks noChangeAspect="1"/>
          </p:cNvPicPr>
          <p:nvPr/>
        </p:nvPicPr>
        <p:blipFill>
          <a:blip r:embed="rId5">
            <a:extLst/>
          </a:blip>
          <a:stretch>
            <a:fillRect/>
          </a:stretch>
        </p:blipFill>
        <p:spPr>
          <a:xfrm flipH="1">
            <a:off x="7488559" y="2148383"/>
            <a:ext cx="843699" cy="1517399"/>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5G Infrastructure Requirements for Roll Out</a:t>
            </a:r>
            <a:endParaRPr lang="en-US" dirty="0"/>
          </a:p>
        </p:txBody>
      </p:sp>
      <p:sp>
        <p:nvSpPr>
          <p:cNvPr id="653" name="Slide Number Placeholder 5"/>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11</a:t>
            </a:fld>
            <a:endParaRPr/>
          </a:p>
        </p:txBody>
      </p:sp>
      <p:sp>
        <p:nvSpPr>
          <p:cNvPr id="655" name="TextBox 7"/>
          <p:cNvSpPr txBox="1"/>
          <p:nvPr/>
        </p:nvSpPr>
        <p:spPr>
          <a:xfrm>
            <a:off x="359619" y="283314"/>
            <a:ext cx="8001001" cy="461665"/>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solidFill>
                  <a:srgbClr val="FFFFFF"/>
                </a:solidFill>
                <a:latin typeface="Arial"/>
                <a:ea typeface="Arial"/>
                <a:cs typeface="Arial"/>
                <a:sym typeface="Arial"/>
              </a:defRPr>
            </a:lvl1pPr>
          </a:lstStyle>
          <a:p>
            <a:endParaRPr dirty="0"/>
          </a:p>
        </p:txBody>
      </p:sp>
      <p:sp>
        <p:nvSpPr>
          <p:cNvPr id="656" name="Circle"/>
          <p:cNvSpPr/>
          <p:nvPr/>
        </p:nvSpPr>
        <p:spPr>
          <a:xfrm>
            <a:off x="416399" y="1306284"/>
            <a:ext cx="616780" cy="617221"/>
          </a:xfrm>
          <a:prstGeom prst="ellipse">
            <a:avLst/>
          </a:prstGeom>
          <a:solidFill>
            <a:srgbClr val="A84B55"/>
          </a:solidFill>
          <a:ln w="12700">
            <a:miter lim="400000"/>
          </a:ln>
        </p:spPr>
        <p:txBody>
          <a:bodyPr lIns="45719" rIns="45719" anchor="ctr"/>
          <a:lstStyle/>
          <a:p>
            <a:pPr algn="ctr">
              <a:defRPr sz="3200">
                <a:solidFill>
                  <a:srgbClr val="FFFFFF"/>
                </a:solidFill>
              </a:defRPr>
            </a:pPr>
            <a:endParaRPr/>
          </a:p>
        </p:txBody>
      </p:sp>
      <p:sp>
        <p:nvSpPr>
          <p:cNvPr id="657" name="1"/>
          <p:cNvSpPr txBox="1"/>
          <p:nvPr/>
        </p:nvSpPr>
        <p:spPr>
          <a:xfrm>
            <a:off x="427763" y="1379071"/>
            <a:ext cx="592697" cy="497048"/>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lgn="ctr">
              <a:defRPr sz="3200" b="1">
                <a:solidFill>
                  <a:srgbClr val="FFFFFF"/>
                </a:solidFill>
              </a:defRPr>
            </a:lvl1pPr>
          </a:lstStyle>
          <a:p>
            <a:r>
              <a:t>1</a:t>
            </a:r>
          </a:p>
        </p:txBody>
      </p:sp>
      <p:sp>
        <p:nvSpPr>
          <p:cNvPr id="658" name="Rectangle 6"/>
          <p:cNvSpPr/>
          <p:nvPr/>
        </p:nvSpPr>
        <p:spPr>
          <a:xfrm>
            <a:off x="1133330" y="2275702"/>
            <a:ext cx="4373645" cy="658394"/>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nSpc>
                <a:spcPct val="70000"/>
              </a:lnSpc>
              <a:spcBef>
                <a:spcPts val="600"/>
              </a:spcBef>
              <a:defRPr sz="2000" b="1">
                <a:solidFill>
                  <a:srgbClr val="2B4BB3"/>
                </a:solidFill>
                <a:latin typeface="Arial"/>
                <a:ea typeface="Arial"/>
                <a:cs typeface="Arial"/>
                <a:sym typeface="Arial"/>
              </a:defRPr>
            </a:pPr>
            <a:r>
              <a:t>Significantly more endpoints in the </a:t>
            </a:r>
          </a:p>
          <a:p>
            <a:pPr>
              <a:lnSpc>
                <a:spcPct val="70000"/>
              </a:lnSpc>
              <a:spcBef>
                <a:spcPts val="600"/>
              </a:spcBef>
              <a:defRPr sz="2000" b="1">
                <a:solidFill>
                  <a:srgbClr val="2B4BB3"/>
                </a:solidFill>
                <a:latin typeface="Arial"/>
                <a:ea typeface="Arial"/>
                <a:cs typeface="Arial"/>
                <a:sym typeface="Arial"/>
              </a:defRPr>
            </a:pPr>
            <a:r>
              <a:t>access network</a:t>
            </a:r>
          </a:p>
        </p:txBody>
      </p:sp>
      <p:sp>
        <p:nvSpPr>
          <p:cNvPr id="659" name="Rectangle 8"/>
          <p:cNvSpPr/>
          <p:nvPr/>
        </p:nvSpPr>
        <p:spPr>
          <a:xfrm>
            <a:off x="1128834" y="2978284"/>
            <a:ext cx="4530810" cy="138143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285750" lvl="2" indent="-285750">
              <a:spcBef>
                <a:spcPts val="600"/>
              </a:spcBef>
              <a:buSzPct val="100000"/>
              <a:buFont typeface="Arial"/>
              <a:buChar char="•"/>
              <a:defRPr sz="1300">
                <a:solidFill>
                  <a:srgbClr val="535353"/>
                </a:solidFill>
                <a:latin typeface="Arial"/>
                <a:ea typeface="Arial"/>
                <a:cs typeface="Arial"/>
                <a:sym typeface="Arial"/>
              </a:defRPr>
            </a:pPr>
            <a:r>
              <a:t>Deep fibre in the access network for mobile and fixed networks. Each 5G front haul will require 1 fiber pair</a:t>
            </a:r>
          </a:p>
          <a:p>
            <a:pPr marL="285750" lvl="2" indent="-285750">
              <a:spcBef>
                <a:spcPts val="600"/>
              </a:spcBef>
              <a:buSzPct val="100000"/>
              <a:buFont typeface="Arial"/>
              <a:buChar char="•"/>
              <a:defRPr sz="1300">
                <a:solidFill>
                  <a:srgbClr val="535353"/>
                </a:solidFill>
                <a:latin typeface="Arial"/>
                <a:ea typeface="Arial"/>
                <a:cs typeface="Arial"/>
                <a:sym typeface="Arial"/>
              </a:defRPr>
            </a:pPr>
            <a:r>
              <a:t>Increase of uploading will require symmetric speeds: 1 to 10 Gbps and latency of 1ms</a:t>
            </a:r>
          </a:p>
          <a:p>
            <a:pPr marL="285750" lvl="2" indent="-285750">
              <a:spcBef>
                <a:spcPts val="600"/>
              </a:spcBef>
              <a:buSzPct val="100000"/>
              <a:buFont typeface="Arial"/>
              <a:buChar char="•"/>
              <a:defRPr sz="1300">
                <a:solidFill>
                  <a:srgbClr val="535353"/>
                </a:solidFill>
                <a:latin typeface="Arial"/>
                <a:ea typeface="Arial"/>
                <a:cs typeface="Arial"/>
                <a:sym typeface="Arial"/>
              </a:defRPr>
            </a:pPr>
            <a:r>
              <a:t>Increase AFC to reduce need for optical splitters (reduce losses during splitting)</a:t>
            </a:r>
          </a:p>
        </p:txBody>
      </p:sp>
      <p:sp>
        <p:nvSpPr>
          <p:cNvPr id="660" name="TextBox 10"/>
          <p:cNvSpPr txBox="1"/>
          <p:nvPr/>
        </p:nvSpPr>
        <p:spPr>
          <a:xfrm>
            <a:off x="1107395" y="5242963"/>
            <a:ext cx="4547356" cy="6423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285750" lvl="2" indent="-285750">
              <a:spcBef>
                <a:spcPts val="600"/>
              </a:spcBef>
              <a:buSzPct val="100000"/>
              <a:buFont typeface="Arial"/>
              <a:buChar char="•"/>
              <a:defRPr sz="1300">
                <a:solidFill>
                  <a:srgbClr val="535353"/>
                </a:solidFill>
                <a:latin typeface="Arial"/>
                <a:ea typeface="Arial"/>
                <a:cs typeface="Arial"/>
                <a:sym typeface="Arial"/>
              </a:defRPr>
            </a:pPr>
            <a:r>
              <a:t>Proximity data centers- content moving closer to user to improve QoE</a:t>
            </a:r>
          </a:p>
          <a:p>
            <a:pPr marL="285750" lvl="2" indent="-285750">
              <a:spcBef>
                <a:spcPts val="600"/>
              </a:spcBef>
              <a:buSzPct val="100000"/>
              <a:buFont typeface="Arial"/>
              <a:buChar char="•"/>
              <a:defRPr sz="1300">
                <a:solidFill>
                  <a:srgbClr val="535353"/>
                </a:solidFill>
                <a:latin typeface="Arial"/>
                <a:ea typeface="Arial"/>
                <a:cs typeface="Arial"/>
                <a:sym typeface="Arial"/>
              </a:defRPr>
            </a:pPr>
            <a:r>
              <a:t>Move IP layer 3 management to edge of the network</a:t>
            </a:r>
          </a:p>
        </p:txBody>
      </p:sp>
      <p:sp>
        <p:nvSpPr>
          <p:cNvPr id="661" name="Rectangle 11"/>
          <p:cNvSpPr/>
          <p:nvPr/>
        </p:nvSpPr>
        <p:spPr>
          <a:xfrm>
            <a:off x="1115668" y="4480155"/>
            <a:ext cx="4530810" cy="600164"/>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nSpc>
                <a:spcPct val="70000"/>
              </a:lnSpc>
              <a:spcBef>
                <a:spcPts val="600"/>
              </a:spcBef>
              <a:defRPr sz="2000" b="1">
                <a:solidFill>
                  <a:srgbClr val="2B4BB3"/>
                </a:solidFill>
                <a:latin typeface="Arial"/>
                <a:ea typeface="Arial"/>
                <a:cs typeface="Arial"/>
                <a:sym typeface="Arial"/>
              </a:defRPr>
            </a:pPr>
            <a:r>
              <a:rPr dirty="0"/>
              <a:t>Proximity data centers and </a:t>
            </a:r>
          </a:p>
          <a:p>
            <a:pPr>
              <a:lnSpc>
                <a:spcPct val="70000"/>
              </a:lnSpc>
              <a:spcBef>
                <a:spcPts val="600"/>
              </a:spcBef>
              <a:defRPr sz="2000" b="1">
                <a:solidFill>
                  <a:srgbClr val="2B4BB3"/>
                </a:solidFill>
                <a:latin typeface="Arial"/>
                <a:ea typeface="Arial"/>
                <a:cs typeface="Arial"/>
                <a:sym typeface="Arial"/>
              </a:defRPr>
            </a:pPr>
            <a:r>
              <a:rPr lang="en-IN" dirty="0" smtClean="0"/>
              <a:t>E</a:t>
            </a:r>
            <a:r>
              <a:rPr dirty="0" err="1" smtClean="0"/>
              <a:t>dge</a:t>
            </a:r>
            <a:r>
              <a:rPr dirty="0" smtClean="0"/>
              <a:t> </a:t>
            </a:r>
            <a:r>
              <a:rPr dirty="0"/>
              <a:t>networks</a:t>
            </a:r>
          </a:p>
        </p:txBody>
      </p:sp>
      <p:sp>
        <p:nvSpPr>
          <p:cNvPr id="662" name="TextBox 12"/>
          <p:cNvSpPr txBox="1"/>
          <p:nvPr/>
        </p:nvSpPr>
        <p:spPr>
          <a:xfrm>
            <a:off x="7194532" y="3927550"/>
            <a:ext cx="3663182" cy="1365785"/>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285750" lvl="2" indent="-285750">
              <a:spcBef>
                <a:spcPts val="600"/>
              </a:spcBef>
              <a:buSzPct val="100000"/>
              <a:buFont typeface="Arial"/>
              <a:buChar char="•"/>
              <a:defRPr sz="1400">
                <a:solidFill>
                  <a:srgbClr val="535353"/>
                </a:solidFill>
                <a:latin typeface="Arial"/>
                <a:ea typeface="Arial"/>
                <a:cs typeface="Arial"/>
                <a:sym typeface="Arial"/>
              </a:defRPr>
            </a:pPr>
            <a:r>
              <a:t>Fibre is only ~10% of overall deployment costs</a:t>
            </a:r>
          </a:p>
          <a:p>
            <a:pPr marL="285750" lvl="2" indent="-285750">
              <a:spcBef>
                <a:spcPts val="600"/>
              </a:spcBef>
              <a:buSzPct val="100000"/>
              <a:buFont typeface="Arial"/>
              <a:buChar char="•"/>
              <a:defRPr sz="1400">
                <a:solidFill>
                  <a:srgbClr val="535353"/>
                </a:solidFill>
                <a:latin typeface="Arial"/>
                <a:ea typeface="Arial"/>
                <a:cs typeface="Arial"/>
                <a:sym typeface="Arial"/>
              </a:defRPr>
            </a:pPr>
            <a:r>
              <a:t>Deploy higher fibre count cable to reduce installation costs per fibre</a:t>
            </a:r>
          </a:p>
          <a:p>
            <a:pPr marL="285750" lvl="2" indent="-285750">
              <a:spcBef>
                <a:spcPts val="600"/>
              </a:spcBef>
              <a:buSzPct val="100000"/>
              <a:buFont typeface="Arial"/>
              <a:buChar char="•"/>
              <a:defRPr sz="1400">
                <a:solidFill>
                  <a:srgbClr val="535353"/>
                </a:solidFill>
                <a:latin typeface="Arial"/>
                <a:ea typeface="Arial"/>
                <a:cs typeface="Arial"/>
                <a:sym typeface="Arial"/>
              </a:defRPr>
            </a:pPr>
            <a:r>
              <a:t>Imperative to deploy enough capacity for future expansion</a:t>
            </a:r>
          </a:p>
        </p:txBody>
      </p:sp>
      <p:sp>
        <p:nvSpPr>
          <p:cNvPr id="663" name="Rectangle 13"/>
          <p:cNvSpPr/>
          <p:nvPr/>
        </p:nvSpPr>
        <p:spPr>
          <a:xfrm>
            <a:off x="7132627" y="3175134"/>
            <a:ext cx="2715463" cy="66733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spcBef>
                <a:spcPts val="600"/>
              </a:spcBef>
              <a:defRPr sz="2000" b="1">
                <a:solidFill>
                  <a:srgbClr val="2B4BB3"/>
                </a:solidFill>
                <a:latin typeface="Arial"/>
                <a:ea typeface="Arial"/>
                <a:cs typeface="Arial"/>
                <a:sym typeface="Arial"/>
              </a:defRPr>
            </a:lvl1pPr>
          </a:lstStyle>
          <a:p>
            <a:r>
              <a:t>Future proofing and cost reduction</a:t>
            </a:r>
          </a:p>
        </p:txBody>
      </p:sp>
      <p:sp>
        <p:nvSpPr>
          <p:cNvPr id="664" name="Rectangle 1"/>
          <p:cNvSpPr txBox="1"/>
          <p:nvPr/>
        </p:nvSpPr>
        <p:spPr>
          <a:xfrm>
            <a:off x="1159826" y="1432984"/>
            <a:ext cx="4196790" cy="375232"/>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000" b="1">
                <a:solidFill>
                  <a:srgbClr val="535353"/>
                </a:solidFill>
                <a:latin typeface="Arial"/>
                <a:ea typeface="Arial"/>
                <a:cs typeface="Arial"/>
                <a:sym typeface="Arial"/>
              </a:defRPr>
            </a:lvl1pPr>
          </a:lstStyle>
          <a:p>
            <a:r>
              <a:t>More end points &amp; Edge networks</a:t>
            </a:r>
          </a:p>
        </p:txBody>
      </p:sp>
      <p:sp>
        <p:nvSpPr>
          <p:cNvPr id="665" name="Isosceles Triangle 14"/>
          <p:cNvSpPr/>
          <p:nvPr/>
        </p:nvSpPr>
        <p:spPr>
          <a:xfrm rot="5400000">
            <a:off x="5838409" y="4101669"/>
            <a:ext cx="1367391" cy="619849"/>
          </a:xfrm>
          <a:prstGeom prst="triangle">
            <a:avLst/>
          </a:prstGeom>
          <a:gradFill>
            <a:gsLst>
              <a:gs pos="0">
                <a:schemeClr val="accent4"/>
              </a:gs>
              <a:gs pos="100000">
                <a:srgbClr val="FFFFFF"/>
              </a:gs>
            </a:gsLst>
            <a:lin ang="5400000"/>
          </a:gradFill>
          <a:ln w="12700">
            <a:miter lim="400000"/>
          </a:ln>
        </p:spPr>
        <p:txBody>
          <a:bodyPr lIns="45719" rIns="45719" anchor="ctr"/>
          <a:lstStyle/>
          <a:p>
            <a:pPr algn="ctr">
              <a:defRPr>
                <a:solidFill>
                  <a:srgbClr val="FFFFFF"/>
                </a:solidFill>
              </a:defRPr>
            </a:pPr>
            <a:endParaRPr/>
          </a:p>
        </p:txBody>
      </p:sp>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5G Infrastructure Requirements for </a:t>
            </a:r>
            <a:r>
              <a:rPr lang="en-US" dirty="0" smtClean="0"/>
              <a:t>Roll-out</a:t>
            </a:r>
            <a:endParaRPr lang="en-IN" dirty="0"/>
          </a:p>
        </p:txBody>
      </p:sp>
      <p:sp>
        <p:nvSpPr>
          <p:cNvPr id="667" name="Slide Number Placeholder 5"/>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12</a:t>
            </a:fld>
            <a:endParaRPr/>
          </a:p>
        </p:txBody>
      </p:sp>
      <p:sp>
        <p:nvSpPr>
          <p:cNvPr id="669" name="Straight Arrow Connector 14"/>
          <p:cNvSpPr/>
          <p:nvPr/>
        </p:nvSpPr>
        <p:spPr>
          <a:xfrm flipV="1">
            <a:off x="1077835" y="3164279"/>
            <a:ext cx="2040515" cy="1042"/>
          </a:xfrm>
          <a:prstGeom prst="line">
            <a:avLst/>
          </a:prstGeom>
          <a:ln w="6350">
            <a:solidFill>
              <a:srgbClr val="000000"/>
            </a:solidFill>
            <a:miter/>
            <a:headEnd type="triangle"/>
            <a:tailEnd type="triangle"/>
          </a:ln>
        </p:spPr>
        <p:txBody>
          <a:bodyPr lIns="45719" rIns="45719"/>
          <a:lstStyle/>
          <a:p>
            <a:endParaRPr/>
          </a:p>
        </p:txBody>
      </p:sp>
      <p:sp>
        <p:nvSpPr>
          <p:cNvPr id="670" name="5G will require 20-30x the number of cells of a conventional cellular network"/>
          <p:cNvSpPr txBox="1"/>
          <p:nvPr/>
        </p:nvSpPr>
        <p:spPr>
          <a:xfrm>
            <a:off x="1123688" y="2036905"/>
            <a:ext cx="4405550" cy="617362"/>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defRPr b="1">
                <a:solidFill>
                  <a:srgbClr val="2B4BB3"/>
                </a:solidFill>
                <a:latin typeface="Arial"/>
                <a:ea typeface="Arial"/>
                <a:cs typeface="Arial"/>
                <a:sym typeface="Arial"/>
              </a:defRPr>
            </a:lvl1pPr>
          </a:lstStyle>
          <a:p>
            <a:r>
              <a:rPr dirty="0"/>
              <a:t>5G will require 20-30x the number of cells of a conventional cellular network</a:t>
            </a:r>
          </a:p>
        </p:txBody>
      </p:sp>
      <p:sp>
        <p:nvSpPr>
          <p:cNvPr id="671" name="Oval 16"/>
          <p:cNvSpPr/>
          <p:nvPr/>
        </p:nvSpPr>
        <p:spPr>
          <a:xfrm>
            <a:off x="1220501" y="3340348"/>
            <a:ext cx="1703195" cy="1687396"/>
          </a:xfrm>
          <a:prstGeom prst="ellipse">
            <a:avLst/>
          </a:prstGeom>
          <a:solidFill>
            <a:srgbClr val="FFFFFF"/>
          </a:solidFill>
          <a:ln w="6350">
            <a:solidFill>
              <a:srgbClr val="000000"/>
            </a:solidFill>
            <a:miter/>
          </a:ln>
        </p:spPr>
        <p:txBody>
          <a:bodyPr lIns="45719" rIns="45719" anchor="ctr"/>
          <a:lstStyle/>
          <a:p>
            <a:pPr algn="ctr">
              <a:defRPr sz="2000">
                <a:solidFill>
                  <a:srgbClr val="FFFFFF"/>
                </a:solidFill>
                <a:latin typeface="Bahnschrift Light"/>
                <a:ea typeface="Bahnschrift Light"/>
                <a:cs typeface="Bahnschrift Light"/>
                <a:sym typeface="Bahnschrift Light"/>
              </a:defRPr>
            </a:pPr>
            <a:endParaRPr/>
          </a:p>
        </p:txBody>
      </p:sp>
      <p:sp>
        <p:nvSpPr>
          <p:cNvPr id="672" name="Straight Arrow Connector 17"/>
          <p:cNvSpPr/>
          <p:nvPr/>
        </p:nvSpPr>
        <p:spPr>
          <a:xfrm>
            <a:off x="3484140" y="3167564"/>
            <a:ext cx="1898041" cy="1"/>
          </a:xfrm>
          <a:prstGeom prst="line">
            <a:avLst/>
          </a:prstGeom>
          <a:ln w="6350">
            <a:solidFill>
              <a:srgbClr val="000000"/>
            </a:solidFill>
            <a:miter/>
            <a:headEnd type="triangle"/>
            <a:tailEnd type="triangle"/>
          </a:ln>
        </p:spPr>
        <p:txBody>
          <a:bodyPr lIns="45719" rIns="45719"/>
          <a:lstStyle/>
          <a:p>
            <a:endParaRPr/>
          </a:p>
        </p:txBody>
      </p:sp>
      <p:pic>
        <p:nvPicPr>
          <p:cNvPr id="673" name="Picture 18" descr="Picture 18"/>
          <p:cNvPicPr>
            <a:picLocks noChangeAspect="1"/>
          </p:cNvPicPr>
          <p:nvPr/>
        </p:nvPicPr>
        <p:blipFill>
          <a:blip r:embed="rId2">
            <a:extLst/>
          </a:blip>
          <a:stretch>
            <a:fillRect/>
          </a:stretch>
        </p:blipFill>
        <p:spPr>
          <a:xfrm>
            <a:off x="3594950" y="3295132"/>
            <a:ext cx="1898042" cy="1945579"/>
          </a:xfrm>
          <a:prstGeom prst="rect">
            <a:avLst/>
          </a:prstGeom>
          <a:ln w="12700">
            <a:miter lim="400000"/>
          </a:ln>
        </p:spPr>
      </p:pic>
      <p:sp>
        <p:nvSpPr>
          <p:cNvPr id="674" name="TextBox 7"/>
          <p:cNvSpPr txBox="1"/>
          <p:nvPr/>
        </p:nvSpPr>
        <p:spPr>
          <a:xfrm>
            <a:off x="367506" y="292100"/>
            <a:ext cx="7239001" cy="461665"/>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solidFill>
                  <a:srgbClr val="FFFFFF"/>
                </a:solidFill>
                <a:latin typeface="Arial"/>
                <a:ea typeface="Arial"/>
                <a:cs typeface="Arial"/>
                <a:sym typeface="Arial"/>
              </a:defRPr>
            </a:lvl1pPr>
          </a:lstStyle>
          <a:p>
            <a:endParaRPr dirty="0"/>
          </a:p>
        </p:txBody>
      </p:sp>
      <p:sp>
        <p:nvSpPr>
          <p:cNvPr id="675" name="Rectangle 1"/>
          <p:cNvSpPr txBox="1"/>
          <p:nvPr/>
        </p:nvSpPr>
        <p:spPr>
          <a:xfrm>
            <a:off x="1166546" y="1442175"/>
            <a:ext cx="2658776" cy="37523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000" b="1">
                <a:solidFill>
                  <a:srgbClr val="535353"/>
                </a:solidFill>
                <a:latin typeface="Arial"/>
                <a:ea typeface="Arial"/>
                <a:cs typeface="Arial"/>
                <a:sym typeface="Arial"/>
              </a:defRPr>
            </a:lvl1pPr>
          </a:lstStyle>
          <a:p>
            <a:r>
              <a:t>More number of cells</a:t>
            </a:r>
          </a:p>
        </p:txBody>
      </p:sp>
      <p:sp>
        <p:nvSpPr>
          <p:cNvPr id="676" name="Implications on fibre requirements"/>
          <p:cNvSpPr txBox="1"/>
          <p:nvPr/>
        </p:nvSpPr>
        <p:spPr>
          <a:xfrm>
            <a:off x="6951016" y="2132856"/>
            <a:ext cx="4539234" cy="369332"/>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sz="2000" b="1">
                <a:solidFill>
                  <a:srgbClr val="2B4BB3"/>
                </a:solidFill>
                <a:latin typeface="Arial"/>
                <a:ea typeface="Arial"/>
                <a:cs typeface="Arial"/>
                <a:sym typeface="Arial"/>
              </a:defRPr>
            </a:lvl1pPr>
          </a:lstStyle>
          <a:p>
            <a:r>
              <a:rPr sz="1800" dirty="0"/>
              <a:t>Implications on </a:t>
            </a:r>
            <a:r>
              <a:rPr lang="en-IN" sz="1800" dirty="0" smtClean="0"/>
              <a:t>Fibre Requirements</a:t>
            </a:r>
            <a:endParaRPr sz="1800" dirty="0"/>
          </a:p>
        </p:txBody>
      </p:sp>
      <p:sp>
        <p:nvSpPr>
          <p:cNvPr id="677" name="5G deployments will require fiber for backhaul: backhaul will constitute 15-30% of 5G deployment costs…"/>
          <p:cNvSpPr txBox="1"/>
          <p:nvPr/>
        </p:nvSpPr>
        <p:spPr>
          <a:xfrm>
            <a:off x="6951016" y="2646375"/>
            <a:ext cx="4539234" cy="2031325"/>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marL="285750" indent="-285750">
              <a:buSzPct val="100000"/>
              <a:buFont typeface="Arial"/>
              <a:buChar char="•"/>
              <a:defRPr sz="1400">
                <a:latin typeface="Arial"/>
                <a:ea typeface="Arial"/>
                <a:cs typeface="Arial"/>
                <a:sym typeface="Arial"/>
              </a:defRPr>
            </a:pPr>
            <a:r>
              <a:rPr dirty="0"/>
              <a:t>5G deployments will require fiber for backhaul: backhaul will constitute </a:t>
            </a:r>
            <a:r>
              <a:rPr b="1" dirty="0">
                <a:solidFill>
                  <a:srgbClr val="0066B1"/>
                </a:solidFill>
              </a:rPr>
              <a:t>15-30% of 5G deployment costs</a:t>
            </a:r>
          </a:p>
          <a:p>
            <a:pPr>
              <a:defRPr sz="1400" b="1">
                <a:solidFill>
                  <a:srgbClr val="0066B1"/>
                </a:solidFill>
                <a:latin typeface="Arial"/>
                <a:ea typeface="Arial"/>
                <a:cs typeface="Arial"/>
                <a:sym typeface="Arial"/>
              </a:defRPr>
            </a:pPr>
            <a:endParaRPr b="1" dirty="0">
              <a:solidFill>
                <a:srgbClr val="0066B1"/>
              </a:solidFill>
            </a:endParaRPr>
          </a:p>
          <a:p>
            <a:pPr marL="285750" indent="-285750">
              <a:buSzPct val="100000"/>
              <a:buFont typeface="Arial"/>
              <a:buChar char="•"/>
              <a:defRPr sz="1400">
                <a:latin typeface="Arial"/>
                <a:ea typeface="Arial"/>
                <a:cs typeface="Arial"/>
                <a:sym typeface="Arial"/>
              </a:defRPr>
            </a:pPr>
            <a:r>
              <a:rPr dirty="0"/>
              <a:t>Fiber requirements for 5G likely to be </a:t>
            </a:r>
            <a:r>
              <a:rPr b="1" dirty="0">
                <a:solidFill>
                  <a:srgbClr val="0066B1"/>
                </a:solidFill>
              </a:rPr>
              <a:t>3-5X </a:t>
            </a:r>
            <a:r>
              <a:rPr dirty="0"/>
              <a:t>for same coverage for 4G in the massive MIMO mode</a:t>
            </a:r>
          </a:p>
          <a:p>
            <a:pPr>
              <a:defRPr sz="1400" b="1">
                <a:solidFill>
                  <a:srgbClr val="0066B1"/>
                </a:solidFill>
                <a:latin typeface="Arial"/>
                <a:ea typeface="Arial"/>
                <a:cs typeface="Arial"/>
                <a:sym typeface="Arial"/>
              </a:defRPr>
            </a:pPr>
            <a:endParaRPr dirty="0"/>
          </a:p>
          <a:p>
            <a:pPr marL="285750" indent="-285750">
              <a:buSzPct val="100000"/>
              <a:buFont typeface="Arial"/>
              <a:buChar char="•"/>
              <a:defRPr sz="1400">
                <a:latin typeface="Arial"/>
                <a:ea typeface="Arial"/>
                <a:cs typeface="Arial"/>
                <a:sym typeface="Arial"/>
              </a:defRPr>
            </a:pPr>
            <a:r>
              <a:rPr dirty="0"/>
              <a:t>Governments will need to play a critical role in providing incentives for enabling the same</a:t>
            </a:r>
          </a:p>
        </p:txBody>
      </p:sp>
      <p:sp>
        <p:nvSpPr>
          <p:cNvPr id="678" name="TextBox 19"/>
          <p:cNvSpPr txBox="1"/>
          <p:nvPr/>
        </p:nvSpPr>
        <p:spPr>
          <a:xfrm>
            <a:off x="1056417" y="5837428"/>
            <a:ext cx="4940993" cy="4470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defRPr sz="1200">
                <a:solidFill>
                  <a:srgbClr val="A7A7A7"/>
                </a:solidFill>
                <a:latin typeface="Bahnschrift Light"/>
                <a:ea typeface="Bahnschrift Light"/>
                <a:cs typeface="Bahnschrift Light"/>
                <a:sym typeface="Bahnschrift Light"/>
              </a:defRPr>
            </a:pPr>
            <a:r>
              <a:t>1 For typical 2.1 GHz LTE base station in urban area </a:t>
            </a:r>
          </a:p>
          <a:p>
            <a:pPr>
              <a:defRPr sz="1200">
                <a:solidFill>
                  <a:srgbClr val="A7A7A7"/>
                </a:solidFill>
                <a:latin typeface="Bahnschrift Light"/>
                <a:ea typeface="Bahnschrift Light"/>
                <a:cs typeface="Bahnschrift Light"/>
                <a:sym typeface="Bahnschrift Light"/>
              </a:defRPr>
            </a:pPr>
            <a:r>
              <a:t>2 For 5G small cell based on &gt;5GHz+ spectrum in urban area</a:t>
            </a:r>
          </a:p>
        </p:txBody>
      </p:sp>
      <p:sp>
        <p:nvSpPr>
          <p:cNvPr id="679" name="Isosceles Triangle 20"/>
          <p:cNvSpPr/>
          <p:nvPr/>
        </p:nvSpPr>
        <p:spPr>
          <a:xfrm rot="5400000">
            <a:off x="5015040" y="3550394"/>
            <a:ext cx="2621000" cy="456363"/>
          </a:xfrm>
          <a:prstGeom prst="triangle">
            <a:avLst/>
          </a:prstGeom>
          <a:gradFill>
            <a:gsLst>
              <a:gs pos="0">
                <a:schemeClr val="accent4"/>
              </a:gs>
              <a:gs pos="100000">
                <a:srgbClr val="FFFFFF"/>
              </a:gs>
            </a:gsLst>
            <a:lin ang="5400000"/>
          </a:gradFill>
          <a:ln w="12700">
            <a:miter lim="400000"/>
          </a:ln>
        </p:spPr>
        <p:txBody>
          <a:bodyPr lIns="45719" rIns="45719" anchor="ctr"/>
          <a:lstStyle/>
          <a:p>
            <a:pPr algn="ctr">
              <a:defRPr>
                <a:solidFill>
                  <a:srgbClr val="FFFFFF"/>
                </a:solidFill>
              </a:defRPr>
            </a:pPr>
            <a:endParaRPr/>
          </a:p>
        </p:txBody>
      </p:sp>
      <p:sp>
        <p:nvSpPr>
          <p:cNvPr id="680" name="Rectangle 21"/>
          <p:cNvSpPr txBox="1"/>
          <p:nvPr/>
        </p:nvSpPr>
        <p:spPr>
          <a:xfrm>
            <a:off x="10447587" y="6363794"/>
            <a:ext cx="1229927" cy="2565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100" i="1">
                <a:solidFill>
                  <a:srgbClr val="808080"/>
                </a:solidFill>
                <a:latin typeface="Bahnschrift Light"/>
                <a:ea typeface="Bahnschrift Light"/>
                <a:cs typeface="Bahnschrift Light"/>
                <a:sym typeface="Bahnschrift Light"/>
              </a:defRPr>
            </a:lvl1pPr>
          </a:lstStyle>
          <a:p>
            <a:r>
              <a:t>Source: McKinsey</a:t>
            </a:r>
          </a:p>
        </p:txBody>
      </p:sp>
      <p:sp>
        <p:nvSpPr>
          <p:cNvPr id="681" name="Circle"/>
          <p:cNvSpPr/>
          <p:nvPr/>
        </p:nvSpPr>
        <p:spPr>
          <a:xfrm>
            <a:off x="416399" y="1306284"/>
            <a:ext cx="616780" cy="617221"/>
          </a:xfrm>
          <a:prstGeom prst="ellipse">
            <a:avLst/>
          </a:prstGeom>
          <a:solidFill>
            <a:srgbClr val="A84B55"/>
          </a:solidFill>
          <a:ln w="12700">
            <a:miter lim="400000"/>
          </a:ln>
        </p:spPr>
        <p:txBody>
          <a:bodyPr lIns="45719" rIns="45719" anchor="ctr"/>
          <a:lstStyle/>
          <a:p>
            <a:pPr algn="ctr">
              <a:defRPr sz="3200">
                <a:solidFill>
                  <a:srgbClr val="FFFFFF"/>
                </a:solidFill>
              </a:defRPr>
            </a:pPr>
            <a:endParaRPr/>
          </a:p>
        </p:txBody>
      </p:sp>
      <p:sp>
        <p:nvSpPr>
          <p:cNvPr id="682" name="2"/>
          <p:cNvSpPr txBox="1"/>
          <p:nvPr/>
        </p:nvSpPr>
        <p:spPr>
          <a:xfrm>
            <a:off x="427764" y="1379071"/>
            <a:ext cx="592696" cy="497048"/>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lgn="ctr">
              <a:defRPr sz="3200" b="1">
                <a:solidFill>
                  <a:srgbClr val="FFFFFF"/>
                </a:solidFill>
              </a:defRPr>
            </a:lvl1pPr>
          </a:lstStyle>
          <a:p>
            <a:r>
              <a:t>2</a:t>
            </a:r>
          </a:p>
        </p:txBody>
      </p:sp>
      <p:sp>
        <p:nvSpPr>
          <p:cNvPr id="683" name="Typical LTE cell coverage        Typical 5G cell coverage…"/>
          <p:cNvSpPr txBox="1"/>
          <p:nvPr/>
        </p:nvSpPr>
        <p:spPr>
          <a:xfrm>
            <a:off x="1084136" y="2736339"/>
            <a:ext cx="4615929" cy="4278094"/>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defRPr sz="1400">
                <a:latin typeface="Bahnschrift Light"/>
                <a:ea typeface="Bahnschrift Light"/>
                <a:cs typeface="Bahnschrift Light"/>
                <a:sym typeface="Bahnschrift Light"/>
              </a:defRPr>
            </a:pPr>
            <a:r>
              <a:rPr dirty="0"/>
              <a:t>Typical LTE cell </a:t>
            </a:r>
            <a:r>
              <a:rPr dirty="0" smtClean="0"/>
              <a:t>coverage        </a:t>
            </a:r>
            <a:r>
              <a:rPr lang="en-IN" dirty="0" smtClean="0"/>
              <a:t>       </a:t>
            </a:r>
            <a:r>
              <a:rPr dirty="0" smtClean="0"/>
              <a:t>Typical </a:t>
            </a:r>
            <a:r>
              <a:rPr dirty="0"/>
              <a:t>5G cell coverage</a:t>
            </a:r>
          </a:p>
          <a:p>
            <a:pPr algn="ctr">
              <a:defRPr>
                <a:latin typeface="Bahnschrift Light"/>
                <a:ea typeface="Bahnschrift Light"/>
                <a:cs typeface="Bahnschrift Light"/>
                <a:sym typeface="Bahnschrift Light"/>
              </a:defRPr>
            </a:pPr>
            <a:endParaRPr dirty="0"/>
          </a:p>
          <a:p>
            <a:pPr algn="ctr">
              <a:defRPr>
                <a:latin typeface="Bahnschrift Light"/>
                <a:ea typeface="Bahnschrift Light"/>
                <a:cs typeface="Bahnschrift Light"/>
                <a:sym typeface="Bahnschrift Light"/>
              </a:defRPr>
            </a:pPr>
            <a:endParaRPr dirty="0"/>
          </a:p>
          <a:p>
            <a:pPr algn="ctr">
              <a:defRPr>
                <a:latin typeface="Bahnschrift Light"/>
                <a:ea typeface="Bahnschrift Light"/>
                <a:cs typeface="Bahnschrift Light"/>
                <a:sym typeface="Bahnschrift Light"/>
              </a:defRPr>
            </a:pPr>
            <a:endParaRPr dirty="0"/>
          </a:p>
          <a:p>
            <a:pPr algn="ctr">
              <a:defRPr>
                <a:latin typeface="Bahnschrift Light"/>
                <a:ea typeface="Bahnschrift Light"/>
                <a:cs typeface="Bahnschrift Light"/>
                <a:sym typeface="Bahnschrift Light"/>
              </a:defRPr>
            </a:pPr>
            <a:endParaRPr dirty="0"/>
          </a:p>
          <a:p>
            <a:pPr algn="ctr">
              <a:defRPr>
                <a:latin typeface="Bahnschrift Light"/>
                <a:ea typeface="Bahnschrift Light"/>
                <a:cs typeface="Bahnschrift Light"/>
                <a:sym typeface="Bahnschrift Light"/>
              </a:defRPr>
            </a:pPr>
            <a:endParaRPr dirty="0"/>
          </a:p>
          <a:p>
            <a:pPr algn="ctr">
              <a:defRPr>
                <a:latin typeface="Bahnschrift Light"/>
                <a:ea typeface="Bahnschrift Light"/>
                <a:cs typeface="Bahnschrift Light"/>
                <a:sym typeface="Bahnschrift Light"/>
              </a:defRPr>
            </a:pPr>
            <a:endParaRPr dirty="0"/>
          </a:p>
          <a:p>
            <a:pPr algn="ctr">
              <a:defRPr>
                <a:latin typeface="Bahnschrift Light"/>
                <a:ea typeface="Bahnschrift Light"/>
                <a:cs typeface="Bahnschrift Light"/>
                <a:sym typeface="Bahnschrift Light"/>
              </a:defRPr>
            </a:pPr>
            <a:endParaRPr dirty="0"/>
          </a:p>
          <a:p>
            <a:pPr algn="ctr">
              <a:defRPr>
                <a:latin typeface="Bahnschrift Light"/>
                <a:ea typeface="Bahnschrift Light"/>
                <a:cs typeface="Bahnschrift Light"/>
                <a:sym typeface="Bahnschrift Light"/>
              </a:defRPr>
            </a:pPr>
            <a:endParaRPr dirty="0"/>
          </a:p>
          <a:p>
            <a:pPr>
              <a:defRPr>
                <a:latin typeface="Bahnschrift Light"/>
                <a:ea typeface="Bahnschrift Light"/>
                <a:cs typeface="Bahnschrift Light"/>
                <a:sym typeface="Bahnschrift Light"/>
              </a:defRPr>
            </a:pPr>
            <a:r>
              <a:rPr dirty="0"/>
              <a:t>  </a:t>
            </a:r>
            <a:r>
              <a:rPr sz="1600" dirty="0"/>
              <a:t>~550+ Meters1                       </a:t>
            </a:r>
            <a:r>
              <a:rPr lang="en-IN" sz="1600" dirty="0" smtClean="0"/>
              <a:t>                 </a:t>
            </a:r>
            <a:r>
              <a:rPr sz="1600" dirty="0" smtClean="0"/>
              <a:t>~</a:t>
            </a:r>
            <a:r>
              <a:rPr sz="1600" dirty="0"/>
              <a:t>100 Meters2</a:t>
            </a:r>
          </a:p>
          <a:p>
            <a:pPr>
              <a:defRPr>
                <a:latin typeface="Bahnschrift Light"/>
                <a:ea typeface="Bahnschrift Light"/>
                <a:cs typeface="Bahnschrift Light"/>
                <a:sym typeface="Bahnschrift Light"/>
              </a:defRPr>
            </a:pPr>
            <a:endParaRPr sz="1600" dirty="0"/>
          </a:p>
          <a:p>
            <a:pPr algn="ctr">
              <a:defRPr>
                <a:latin typeface="Bahnschrift Light"/>
                <a:ea typeface="Bahnschrift Light"/>
                <a:cs typeface="Bahnschrift Light"/>
                <a:sym typeface="Bahnschrift Light"/>
              </a:defRPr>
            </a:pPr>
            <a:endParaRPr sz="1600" dirty="0"/>
          </a:p>
          <a:p>
            <a:pPr algn="ctr">
              <a:defRPr>
                <a:latin typeface="Bahnschrift Light"/>
                <a:ea typeface="Bahnschrift Light"/>
                <a:cs typeface="Bahnschrift Light"/>
                <a:sym typeface="Bahnschrift Light"/>
              </a:defRPr>
            </a:pPr>
            <a:endParaRPr sz="1600" dirty="0"/>
          </a:p>
          <a:p>
            <a:pPr algn="ctr">
              <a:defRPr>
                <a:latin typeface="Bahnschrift Light"/>
                <a:ea typeface="Bahnschrift Light"/>
                <a:cs typeface="Bahnschrift Light"/>
                <a:sym typeface="Bahnschrift Light"/>
              </a:defRPr>
            </a:pPr>
            <a:endParaRPr sz="1600" dirty="0"/>
          </a:p>
          <a:p>
            <a:pPr algn="ctr">
              <a:defRPr>
                <a:latin typeface="Bahnschrift Light"/>
                <a:ea typeface="Bahnschrift Light"/>
                <a:cs typeface="Bahnschrift Light"/>
                <a:sym typeface="Bahnschrift Light"/>
              </a:defRPr>
            </a:pPr>
            <a:endParaRPr sz="1600" dirty="0"/>
          </a:p>
          <a:p>
            <a:pPr algn="ctr">
              <a:defRPr>
                <a:latin typeface="Bahnschrift Light"/>
                <a:ea typeface="Bahnschrift Light"/>
                <a:cs typeface="Bahnschrift Light"/>
                <a:sym typeface="Bahnschrift Light"/>
              </a:defRPr>
            </a:pPr>
            <a:endParaRPr sz="1600" dirty="0"/>
          </a:p>
        </p:txBody>
      </p:sp>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Designing a High Capacity Centralized Fibre </a:t>
            </a:r>
            <a:r>
              <a:rPr lang="en-US" dirty="0" smtClean="0"/>
              <a:t>Grid</a:t>
            </a:r>
            <a:endParaRPr lang="en-IN" dirty="0"/>
          </a:p>
        </p:txBody>
      </p:sp>
      <p:sp>
        <p:nvSpPr>
          <p:cNvPr id="686" name="Slide Number Placeholder 5"/>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13</a:t>
            </a:fld>
            <a:endParaRPr/>
          </a:p>
        </p:txBody>
      </p:sp>
      <p:sp>
        <p:nvSpPr>
          <p:cNvPr id="687" name="Title 1"/>
          <p:cNvSpPr txBox="1"/>
          <p:nvPr/>
        </p:nvSpPr>
        <p:spPr>
          <a:xfrm>
            <a:off x="417251" y="329565"/>
            <a:ext cx="9688473" cy="387798"/>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defTabSz="912812">
              <a:lnSpc>
                <a:spcPct val="80000"/>
              </a:lnSpc>
              <a:defRPr sz="2400" b="1">
                <a:solidFill>
                  <a:srgbClr val="FFFFFF"/>
                </a:solidFill>
                <a:latin typeface="Bahnschrift Light"/>
                <a:ea typeface="Bahnschrift Light"/>
                <a:cs typeface="Bahnschrift Light"/>
                <a:sym typeface="Bahnschrift Light"/>
              </a:defRPr>
            </a:lvl1pPr>
          </a:lstStyle>
          <a:p>
            <a:endParaRPr dirty="0">
              <a:latin typeface="Arial" panose="020B0604020202020204" pitchFamily="34" charset="0"/>
              <a:cs typeface="Arial" panose="020B0604020202020204" pitchFamily="34" charset="0"/>
            </a:endParaRPr>
          </a:p>
        </p:txBody>
      </p:sp>
      <p:sp>
        <p:nvSpPr>
          <p:cNvPr id="688" name="Straight Connector 109"/>
          <p:cNvSpPr/>
          <p:nvPr/>
        </p:nvSpPr>
        <p:spPr>
          <a:xfrm flipH="1">
            <a:off x="6108524" y="1262269"/>
            <a:ext cx="1" cy="4812512"/>
          </a:xfrm>
          <a:prstGeom prst="line">
            <a:avLst/>
          </a:prstGeom>
          <a:ln w="6350">
            <a:solidFill>
              <a:schemeClr val="accent1"/>
            </a:solidFill>
            <a:miter/>
          </a:ln>
        </p:spPr>
        <p:txBody>
          <a:bodyPr lIns="45719" rIns="45719"/>
          <a:lstStyle/>
          <a:p>
            <a:endParaRPr/>
          </a:p>
        </p:txBody>
      </p:sp>
      <p:grpSp>
        <p:nvGrpSpPr>
          <p:cNvPr id="743" name="Group 126"/>
          <p:cNvGrpSpPr/>
          <p:nvPr/>
        </p:nvGrpSpPr>
        <p:grpSpPr>
          <a:xfrm>
            <a:off x="287883" y="1810337"/>
            <a:ext cx="5619899" cy="3827565"/>
            <a:chOff x="0" y="0"/>
            <a:chExt cx="5619897" cy="3827564"/>
          </a:xfrm>
        </p:grpSpPr>
        <p:grpSp>
          <p:nvGrpSpPr>
            <p:cNvPr id="691" name="Rectangle 5"/>
            <p:cNvGrpSpPr/>
            <p:nvPr/>
          </p:nvGrpSpPr>
          <p:grpSpPr>
            <a:xfrm>
              <a:off x="1299978" y="0"/>
              <a:ext cx="629868" cy="275936"/>
              <a:chOff x="0" y="0"/>
              <a:chExt cx="629867" cy="275935"/>
            </a:xfrm>
          </p:grpSpPr>
          <p:sp>
            <p:nvSpPr>
              <p:cNvPr id="689" name="Rectangle"/>
              <p:cNvSpPr/>
              <p:nvPr/>
            </p:nvSpPr>
            <p:spPr>
              <a:xfrm>
                <a:off x="-1" y="0"/>
                <a:ext cx="629869" cy="275936"/>
              </a:xfrm>
              <a:prstGeom prst="rect">
                <a:avLst/>
              </a:prstGeom>
              <a:solidFill>
                <a:schemeClr val="accent1"/>
              </a:solidFill>
              <a:ln w="12700" cap="flat">
                <a:solidFill>
                  <a:srgbClr val="42719B"/>
                </a:solidFill>
                <a:prstDash val="solid"/>
                <a:miter lim="800000"/>
              </a:ln>
              <a:effectLst/>
            </p:spPr>
            <p:txBody>
              <a:bodyPr wrap="square" lIns="45719" tIns="45719" rIns="45719" bIns="45719" numCol="1" anchor="ctr">
                <a:noAutofit/>
              </a:bodyPr>
              <a:lstStyle/>
              <a:p>
                <a:pPr algn="ctr">
                  <a:defRPr sz="1100" b="1">
                    <a:solidFill>
                      <a:srgbClr val="FFFFFF"/>
                    </a:solidFill>
                    <a:latin typeface="Bahnschrift Light"/>
                    <a:ea typeface="Bahnschrift Light"/>
                    <a:cs typeface="Bahnschrift Light"/>
                    <a:sym typeface="Bahnschrift Light"/>
                  </a:defRPr>
                </a:pPr>
                <a:endParaRPr/>
              </a:p>
            </p:txBody>
          </p:sp>
          <p:sp>
            <p:nvSpPr>
              <p:cNvPr id="690" name="C"/>
              <p:cNvSpPr txBox="1"/>
              <p:nvPr/>
            </p:nvSpPr>
            <p:spPr>
              <a:xfrm>
                <a:off x="-1" y="9698"/>
                <a:ext cx="629869" cy="2565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100" b="1">
                    <a:solidFill>
                      <a:srgbClr val="FFFFFF"/>
                    </a:solidFill>
                    <a:latin typeface="Bahnschrift Light"/>
                    <a:ea typeface="Bahnschrift Light"/>
                    <a:cs typeface="Bahnschrift Light"/>
                    <a:sym typeface="Bahnschrift Light"/>
                  </a:defRPr>
                </a:lvl1pPr>
              </a:lstStyle>
              <a:p>
                <a:r>
                  <a:t>C</a:t>
                </a:r>
              </a:p>
            </p:txBody>
          </p:sp>
        </p:grpSp>
        <p:grpSp>
          <p:nvGrpSpPr>
            <p:cNvPr id="694" name="Rectangle 12"/>
            <p:cNvGrpSpPr/>
            <p:nvPr/>
          </p:nvGrpSpPr>
          <p:grpSpPr>
            <a:xfrm>
              <a:off x="1291649" y="3492598"/>
              <a:ext cx="629868" cy="275937"/>
              <a:chOff x="0" y="0"/>
              <a:chExt cx="629867" cy="275935"/>
            </a:xfrm>
          </p:grpSpPr>
          <p:sp>
            <p:nvSpPr>
              <p:cNvPr id="692" name="Rectangle"/>
              <p:cNvSpPr/>
              <p:nvPr/>
            </p:nvSpPr>
            <p:spPr>
              <a:xfrm>
                <a:off x="-1" y="0"/>
                <a:ext cx="629869" cy="275936"/>
              </a:xfrm>
              <a:prstGeom prst="rect">
                <a:avLst/>
              </a:prstGeom>
              <a:solidFill>
                <a:schemeClr val="accent1"/>
              </a:solidFill>
              <a:ln w="12700" cap="flat">
                <a:solidFill>
                  <a:srgbClr val="42719B"/>
                </a:solidFill>
                <a:prstDash val="solid"/>
                <a:miter lim="800000"/>
              </a:ln>
              <a:effectLst/>
            </p:spPr>
            <p:txBody>
              <a:bodyPr wrap="square" lIns="45719" tIns="45719" rIns="45719" bIns="45719" numCol="1" anchor="ctr">
                <a:noAutofit/>
              </a:bodyPr>
              <a:lstStyle/>
              <a:p>
                <a:pPr algn="ctr">
                  <a:defRPr sz="1100" b="1">
                    <a:solidFill>
                      <a:srgbClr val="FFFFFF"/>
                    </a:solidFill>
                    <a:latin typeface="Bahnschrift Light"/>
                    <a:ea typeface="Bahnschrift Light"/>
                    <a:cs typeface="Bahnschrift Light"/>
                    <a:sym typeface="Bahnschrift Light"/>
                  </a:defRPr>
                </a:pPr>
                <a:endParaRPr/>
              </a:p>
            </p:txBody>
          </p:sp>
          <p:sp>
            <p:nvSpPr>
              <p:cNvPr id="693" name="C"/>
              <p:cNvSpPr txBox="1"/>
              <p:nvPr/>
            </p:nvSpPr>
            <p:spPr>
              <a:xfrm>
                <a:off x="-1" y="9698"/>
                <a:ext cx="629869" cy="2565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100" b="1">
                    <a:solidFill>
                      <a:srgbClr val="FFFFFF"/>
                    </a:solidFill>
                    <a:latin typeface="Bahnschrift Light"/>
                    <a:ea typeface="Bahnschrift Light"/>
                    <a:cs typeface="Bahnschrift Light"/>
                    <a:sym typeface="Bahnschrift Light"/>
                  </a:defRPr>
                </a:lvl1pPr>
              </a:lstStyle>
              <a:p>
                <a:r>
                  <a:t>C</a:t>
                </a:r>
              </a:p>
            </p:txBody>
          </p:sp>
        </p:grpSp>
        <p:grpSp>
          <p:nvGrpSpPr>
            <p:cNvPr id="697" name="Rectangle 13"/>
            <p:cNvGrpSpPr/>
            <p:nvPr/>
          </p:nvGrpSpPr>
          <p:grpSpPr>
            <a:xfrm>
              <a:off x="-1" y="987919"/>
              <a:ext cx="629868" cy="275936"/>
              <a:chOff x="0" y="0"/>
              <a:chExt cx="629867" cy="275935"/>
            </a:xfrm>
          </p:grpSpPr>
          <p:sp>
            <p:nvSpPr>
              <p:cNvPr id="695" name="Rectangle"/>
              <p:cNvSpPr/>
              <p:nvPr/>
            </p:nvSpPr>
            <p:spPr>
              <a:xfrm>
                <a:off x="-1" y="0"/>
                <a:ext cx="629869" cy="275936"/>
              </a:xfrm>
              <a:prstGeom prst="rect">
                <a:avLst/>
              </a:prstGeom>
              <a:solidFill>
                <a:schemeClr val="accent1"/>
              </a:solidFill>
              <a:ln w="12700" cap="flat">
                <a:solidFill>
                  <a:srgbClr val="42719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696" name="C"/>
              <p:cNvSpPr txBox="1"/>
              <p:nvPr/>
            </p:nvSpPr>
            <p:spPr>
              <a:xfrm>
                <a:off x="-1" y="9698"/>
                <a:ext cx="629869" cy="2565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100" b="1">
                    <a:solidFill>
                      <a:srgbClr val="FFFFFF"/>
                    </a:solidFill>
                    <a:latin typeface="Bahnschrift Light"/>
                    <a:ea typeface="Bahnschrift Light"/>
                    <a:cs typeface="Bahnschrift Light"/>
                    <a:sym typeface="Bahnschrift Light"/>
                  </a:defRPr>
                </a:lvl1pPr>
              </a:lstStyle>
              <a:p>
                <a:r>
                  <a:t>C</a:t>
                </a:r>
              </a:p>
            </p:txBody>
          </p:sp>
        </p:grpSp>
        <p:grpSp>
          <p:nvGrpSpPr>
            <p:cNvPr id="700" name="Rectangle 14"/>
            <p:cNvGrpSpPr/>
            <p:nvPr/>
          </p:nvGrpSpPr>
          <p:grpSpPr>
            <a:xfrm>
              <a:off x="1308233" y="1835570"/>
              <a:ext cx="629868" cy="275936"/>
              <a:chOff x="0" y="0"/>
              <a:chExt cx="629867" cy="275935"/>
            </a:xfrm>
          </p:grpSpPr>
          <p:sp>
            <p:nvSpPr>
              <p:cNvPr id="698" name="Rectangle"/>
              <p:cNvSpPr/>
              <p:nvPr/>
            </p:nvSpPr>
            <p:spPr>
              <a:xfrm>
                <a:off x="-1" y="0"/>
                <a:ext cx="629869" cy="275936"/>
              </a:xfrm>
              <a:prstGeom prst="rect">
                <a:avLst/>
              </a:prstGeom>
              <a:solidFill>
                <a:schemeClr val="accent1"/>
              </a:solidFill>
              <a:ln w="12700" cap="flat">
                <a:solidFill>
                  <a:srgbClr val="42719B"/>
                </a:solidFill>
                <a:prstDash val="solid"/>
                <a:miter lim="800000"/>
              </a:ln>
              <a:effectLst/>
            </p:spPr>
            <p:txBody>
              <a:bodyPr wrap="square" lIns="45719" tIns="45719" rIns="45719" bIns="45719" numCol="1" anchor="ctr">
                <a:noAutofit/>
              </a:bodyPr>
              <a:lstStyle/>
              <a:p>
                <a:pPr algn="ctr">
                  <a:defRPr sz="1100" b="1">
                    <a:solidFill>
                      <a:srgbClr val="FFFFFF"/>
                    </a:solidFill>
                    <a:latin typeface="Bahnschrift Light"/>
                    <a:ea typeface="Bahnschrift Light"/>
                    <a:cs typeface="Bahnschrift Light"/>
                    <a:sym typeface="Bahnschrift Light"/>
                  </a:defRPr>
                </a:pPr>
                <a:endParaRPr/>
              </a:p>
            </p:txBody>
          </p:sp>
          <p:sp>
            <p:nvSpPr>
              <p:cNvPr id="699" name="C"/>
              <p:cNvSpPr txBox="1"/>
              <p:nvPr/>
            </p:nvSpPr>
            <p:spPr>
              <a:xfrm>
                <a:off x="-1" y="9698"/>
                <a:ext cx="629869" cy="2565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100" b="1">
                    <a:solidFill>
                      <a:srgbClr val="FFFFFF"/>
                    </a:solidFill>
                    <a:latin typeface="Bahnschrift Light"/>
                    <a:ea typeface="Bahnschrift Light"/>
                    <a:cs typeface="Bahnschrift Light"/>
                    <a:sym typeface="Bahnschrift Light"/>
                  </a:defRPr>
                </a:lvl1pPr>
              </a:lstStyle>
              <a:p>
                <a:r>
                  <a:t>C</a:t>
                </a:r>
              </a:p>
            </p:txBody>
          </p:sp>
        </p:grpSp>
        <p:grpSp>
          <p:nvGrpSpPr>
            <p:cNvPr id="703" name="Rectangle 16"/>
            <p:cNvGrpSpPr/>
            <p:nvPr/>
          </p:nvGrpSpPr>
          <p:grpSpPr>
            <a:xfrm>
              <a:off x="2643952" y="983915"/>
              <a:ext cx="629869" cy="275936"/>
              <a:chOff x="0" y="0"/>
              <a:chExt cx="629867" cy="275935"/>
            </a:xfrm>
          </p:grpSpPr>
          <p:sp>
            <p:nvSpPr>
              <p:cNvPr id="701" name="Rectangle"/>
              <p:cNvSpPr/>
              <p:nvPr/>
            </p:nvSpPr>
            <p:spPr>
              <a:xfrm>
                <a:off x="-1" y="0"/>
                <a:ext cx="629869" cy="275936"/>
              </a:xfrm>
              <a:prstGeom prst="rect">
                <a:avLst/>
              </a:prstGeom>
              <a:solidFill>
                <a:schemeClr val="accent1"/>
              </a:solidFill>
              <a:ln w="12700" cap="flat">
                <a:solidFill>
                  <a:srgbClr val="42719B"/>
                </a:solidFill>
                <a:prstDash val="solid"/>
                <a:miter lim="800000"/>
              </a:ln>
              <a:effectLst/>
            </p:spPr>
            <p:txBody>
              <a:bodyPr wrap="square" lIns="45719" tIns="45719" rIns="45719" bIns="45719" numCol="1" anchor="ctr">
                <a:noAutofit/>
              </a:bodyPr>
              <a:lstStyle/>
              <a:p>
                <a:pPr algn="ctr">
                  <a:defRPr sz="1100" b="1">
                    <a:solidFill>
                      <a:srgbClr val="FFFFFF"/>
                    </a:solidFill>
                    <a:latin typeface="Bahnschrift Light"/>
                    <a:ea typeface="Bahnschrift Light"/>
                    <a:cs typeface="Bahnschrift Light"/>
                    <a:sym typeface="Bahnschrift Light"/>
                  </a:defRPr>
                </a:pPr>
                <a:endParaRPr/>
              </a:p>
            </p:txBody>
          </p:sp>
          <p:sp>
            <p:nvSpPr>
              <p:cNvPr id="702" name="C"/>
              <p:cNvSpPr txBox="1"/>
              <p:nvPr/>
            </p:nvSpPr>
            <p:spPr>
              <a:xfrm>
                <a:off x="-1" y="9698"/>
                <a:ext cx="629869" cy="2565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100" b="1">
                    <a:solidFill>
                      <a:srgbClr val="FFFFFF"/>
                    </a:solidFill>
                    <a:latin typeface="Bahnschrift Light"/>
                    <a:ea typeface="Bahnschrift Light"/>
                    <a:cs typeface="Bahnschrift Light"/>
                    <a:sym typeface="Bahnschrift Light"/>
                  </a:defRPr>
                </a:lvl1pPr>
              </a:lstStyle>
              <a:p>
                <a:r>
                  <a:t>C</a:t>
                </a:r>
              </a:p>
            </p:txBody>
          </p:sp>
        </p:grpSp>
        <p:grpSp>
          <p:nvGrpSpPr>
            <p:cNvPr id="706" name="Rectangle 17"/>
            <p:cNvGrpSpPr/>
            <p:nvPr/>
          </p:nvGrpSpPr>
          <p:grpSpPr>
            <a:xfrm>
              <a:off x="2686072" y="2653337"/>
              <a:ext cx="629868" cy="275937"/>
              <a:chOff x="0" y="0"/>
              <a:chExt cx="629867" cy="275935"/>
            </a:xfrm>
          </p:grpSpPr>
          <p:sp>
            <p:nvSpPr>
              <p:cNvPr id="704" name="Rectangle"/>
              <p:cNvSpPr/>
              <p:nvPr/>
            </p:nvSpPr>
            <p:spPr>
              <a:xfrm>
                <a:off x="-1" y="0"/>
                <a:ext cx="629869" cy="275936"/>
              </a:xfrm>
              <a:prstGeom prst="rect">
                <a:avLst/>
              </a:prstGeom>
              <a:solidFill>
                <a:schemeClr val="accent1"/>
              </a:solidFill>
              <a:ln w="12700" cap="flat">
                <a:solidFill>
                  <a:srgbClr val="42719B"/>
                </a:solidFill>
                <a:prstDash val="solid"/>
                <a:miter lim="800000"/>
              </a:ln>
              <a:effectLst/>
            </p:spPr>
            <p:txBody>
              <a:bodyPr wrap="square" lIns="45719" tIns="45719" rIns="45719" bIns="45719" numCol="1" anchor="ctr">
                <a:noAutofit/>
              </a:bodyPr>
              <a:lstStyle/>
              <a:p>
                <a:pPr algn="ctr">
                  <a:defRPr sz="1100" b="1">
                    <a:solidFill>
                      <a:srgbClr val="FFFFFF"/>
                    </a:solidFill>
                    <a:latin typeface="Bahnschrift Light"/>
                    <a:ea typeface="Bahnschrift Light"/>
                    <a:cs typeface="Bahnschrift Light"/>
                    <a:sym typeface="Bahnschrift Light"/>
                  </a:defRPr>
                </a:pPr>
                <a:endParaRPr/>
              </a:p>
            </p:txBody>
          </p:sp>
          <p:sp>
            <p:nvSpPr>
              <p:cNvPr id="705" name="C"/>
              <p:cNvSpPr txBox="1"/>
              <p:nvPr/>
            </p:nvSpPr>
            <p:spPr>
              <a:xfrm>
                <a:off x="-1" y="9698"/>
                <a:ext cx="629869" cy="2565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100" b="1">
                    <a:solidFill>
                      <a:srgbClr val="FFFFFF"/>
                    </a:solidFill>
                    <a:latin typeface="Bahnschrift Light"/>
                    <a:ea typeface="Bahnschrift Light"/>
                    <a:cs typeface="Bahnschrift Light"/>
                    <a:sym typeface="Bahnschrift Light"/>
                  </a:defRPr>
                </a:lvl1pPr>
              </a:lstStyle>
              <a:p>
                <a:r>
                  <a:t>C</a:t>
                </a:r>
              </a:p>
            </p:txBody>
          </p:sp>
        </p:grpSp>
        <p:grpSp>
          <p:nvGrpSpPr>
            <p:cNvPr id="709" name="Rectangle 18"/>
            <p:cNvGrpSpPr/>
            <p:nvPr/>
          </p:nvGrpSpPr>
          <p:grpSpPr>
            <a:xfrm>
              <a:off x="34419" y="2677927"/>
              <a:ext cx="629868" cy="275937"/>
              <a:chOff x="0" y="0"/>
              <a:chExt cx="629867" cy="275935"/>
            </a:xfrm>
          </p:grpSpPr>
          <p:sp>
            <p:nvSpPr>
              <p:cNvPr id="707" name="Rectangle"/>
              <p:cNvSpPr/>
              <p:nvPr/>
            </p:nvSpPr>
            <p:spPr>
              <a:xfrm>
                <a:off x="-1" y="0"/>
                <a:ext cx="629869" cy="275936"/>
              </a:xfrm>
              <a:prstGeom prst="rect">
                <a:avLst/>
              </a:prstGeom>
              <a:solidFill>
                <a:schemeClr val="accent1"/>
              </a:solidFill>
              <a:ln w="12700" cap="flat">
                <a:solidFill>
                  <a:srgbClr val="42719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708" name="C"/>
              <p:cNvSpPr txBox="1"/>
              <p:nvPr/>
            </p:nvSpPr>
            <p:spPr>
              <a:xfrm>
                <a:off x="-1" y="9698"/>
                <a:ext cx="629869" cy="2565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100" b="1">
                    <a:solidFill>
                      <a:srgbClr val="FFFFFF"/>
                    </a:solidFill>
                    <a:latin typeface="Bahnschrift Light"/>
                    <a:ea typeface="Bahnschrift Light"/>
                    <a:cs typeface="Bahnschrift Light"/>
                    <a:sym typeface="Bahnschrift Light"/>
                  </a:defRPr>
                </a:lvl1pPr>
              </a:lstStyle>
              <a:p>
                <a:r>
                  <a:t>C</a:t>
                </a:r>
              </a:p>
            </p:txBody>
          </p:sp>
        </p:grpSp>
        <p:sp>
          <p:nvSpPr>
            <p:cNvPr id="710" name="Straight Arrow Connector 21"/>
            <p:cNvSpPr/>
            <p:nvPr/>
          </p:nvSpPr>
          <p:spPr>
            <a:xfrm>
              <a:off x="316316" y="1320670"/>
              <a:ext cx="31654" cy="1300442"/>
            </a:xfrm>
            <a:prstGeom prst="line">
              <a:avLst/>
            </a:prstGeom>
            <a:noFill/>
            <a:ln w="31750" cap="flat">
              <a:solidFill>
                <a:srgbClr val="FF0000"/>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711" name="Straight Arrow Connector 24"/>
            <p:cNvSpPr/>
            <p:nvPr/>
          </p:nvSpPr>
          <p:spPr>
            <a:xfrm flipH="1" flipV="1">
              <a:off x="2960604" y="1316657"/>
              <a:ext cx="38686" cy="1279874"/>
            </a:xfrm>
            <a:prstGeom prst="line">
              <a:avLst/>
            </a:prstGeom>
            <a:noFill/>
            <a:ln w="31750" cap="flat">
              <a:solidFill>
                <a:srgbClr val="FF0000"/>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712" name="Straight Arrow Connector 28"/>
            <p:cNvSpPr/>
            <p:nvPr/>
          </p:nvSpPr>
          <p:spPr>
            <a:xfrm>
              <a:off x="1988437" y="314716"/>
              <a:ext cx="613971" cy="573105"/>
            </a:xfrm>
            <a:prstGeom prst="line">
              <a:avLst/>
            </a:prstGeom>
            <a:noFill/>
            <a:ln w="31750" cap="flat">
              <a:solidFill>
                <a:srgbClr val="FF0000"/>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713" name="Straight Arrow Connector 31"/>
            <p:cNvSpPr/>
            <p:nvPr/>
          </p:nvSpPr>
          <p:spPr>
            <a:xfrm>
              <a:off x="705897" y="1305972"/>
              <a:ext cx="516682" cy="480659"/>
            </a:xfrm>
            <a:prstGeom prst="line">
              <a:avLst/>
            </a:prstGeom>
            <a:noFill/>
            <a:ln w="31750" cap="flat">
              <a:solidFill>
                <a:srgbClr val="FF0000"/>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714" name="Straight Arrow Connector 32"/>
            <p:cNvSpPr/>
            <p:nvPr/>
          </p:nvSpPr>
          <p:spPr>
            <a:xfrm flipH="1" flipV="1">
              <a:off x="1615616" y="332764"/>
              <a:ext cx="17465" cy="1411894"/>
            </a:xfrm>
            <a:prstGeom prst="line">
              <a:avLst/>
            </a:prstGeom>
            <a:noFill/>
            <a:ln w="31750" cap="flat">
              <a:solidFill>
                <a:srgbClr val="FF0000"/>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715" name="Straight Arrow Connector 35"/>
            <p:cNvSpPr/>
            <p:nvPr/>
          </p:nvSpPr>
          <p:spPr>
            <a:xfrm flipH="1">
              <a:off x="1993116" y="2984483"/>
              <a:ext cx="646734" cy="462644"/>
            </a:xfrm>
            <a:prstGeom prst="line">
              <a:avLst/>
            </a:prstGeom>
            <a:noFill/>
            <a:ln w="31750" cap="flat">
              <a:solidFill>
                <a:srgbClr val="FF0000"/>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716" name="Straight Arrow Connector 36"/>
            <p:cNvSpPr/>
            <p:nvPr/>
          </p:nvSpPr>
          <p:spPr>
            <a:xfrm>
              <a:off x="737023" y="3023047"/>
              <a:ext cx="470947" cy="421279"/>
            </a:xfrm>
            <a:prstGeom prst="line">
              <a:avLst/>
            </a:prstGeom>
            <a:noFill/>
            <a:ln w="31750" cap="flat">
              <a:solidFill>
                <a:srgbClr val="FF0000"/>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717" name="Straight Arrow Connector 52"/>
            <p:cNvSpPr/>
            <p:nvPr/>
          </p:nvSpPr>
          <p:spPr>
            <a:xfrm flipV="1">
              <a:off x="692307" y="348337"/>
              <a:ext cx="533578" cy="584824"/>
            </a:xfrm>
            <a:prstGeom prst="line">
              <a:avLst/>
            </a:prstGeom>
            <a:noFill/>
            <a:ln w="31750" cap="flat">
              <a:solidFill>
                <a:srgbClr val="FF0000"/>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718" name="Straight Arrow Connector 59"/>
            <p:cNvSpPr/>
            <p:nvPr/>
          </p:nvSpPr>
          <p:spPr>
            <a:xfrm flipV="1">
              <a:off x="2406781" y="376576"/>
              <a:ext cx="743227" cy="219211"/>
            </a:xfrm>
            <a:prstGeom prst="line">
              <a:avLst/>
            </a:prstGeom>
            <a:noFill/>
            <a:ln w="31750" cap="flat">
              <a:solidFill>
                <a:schemeClr val="accent1"/>
              </a:solidFill>
              <a:prstDash val="solid"/>
              <a:miter lim="800000"/>
              <a:headEnd type="diamond" w="med" len="med"/>
              <a:tailEnd type="diamond" w="med" len="med"/>
            </a:ln>
            <a:effectLst/>
          </p:spPr>
          <p:txBody>
            <a:bodyPr wrap="square" lIns="45719" tIns="45719" rIns="45719" bIns="45719" numCol="1" anchor="t">
              <a:noAutofit/>
            </a:bodyPr>
            <a:lstStyle/>
            <a:p>
              <a:endParaRPr/>
            </a:p>
          </p:txBody>
        </p:sp>
        <p:sp>
          <p:nvSpPr>
            <p:cNvPr id="719" name="Straight Arrow Connector 65"/>
            <p:cNvSpPr/>
            <p:nvPr/>
          </p:nvSpPr>
          <p:spPr>
            <a:xfrm flipV="1">
              <a:off x="714916" y="2133610"/>
              <a:ext cx="508905" cy="504313"/>
            </a:xfrm>
            <a:prstGeom prst="line">
              <a:avLst/>
            </a:prstGeom>
            <a:noFill/>
            <a:ln w="31750" cap="flat">
              <a:solidFill>
                <a:srgbClr val="FF0000"/>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720" name="Straight Arrow Connector 66"/>
            <p:cNvSpPr/>
            <p:nvPr/>
          </p:nvSpPr>
          <p:spPr>
            <a:xfrm flipV="1">
              <a:off x="1607265" y="2168334"/>
              <a:ext cx="15220" cy="1267436"/>
            </a:xfrm>
            <a:prstGeom prst="line">
              <a:avLst/>
            </a:prstGeom>
            <a:noFill/>
            <a:ln w="31750" cap="flat">
              <a:solidFill>
                <a:srgbClr val="FF0000"/>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721" name="Straight Arrow Connector 67"/>
            <p:cNvSpPr/>
            <p:nvPr/>
          </p:nvSpPr>
          <p:spPr>
            <a:xfrm>
              <a:off x="1976628" y="2163964"/>
              <a:ext cx="662662" cy="457103"/>
            </a:xfrm>
            <a:prstGeom prst="line">
              <a:avLst/>
            </a:prstGeom>
            <a:noFill/>
            <a:ln w="31750" cap="flat">
              <a:solidFill>
                <a:srgbClr val="FF0000"/>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722" name="Straight Arrow Connector 68"/>
            <p:cNvSpPr/>
            <p:nvPr/>
          </p:nvSpPr>
          <p:spPr>
            <a:xfrm flipV="1">
              <a:off x="1999206" y="1303362"/>
              <a:ext cx="600853" cy="494152"/>
            </a:xfrm>
            <a:prstGeom prst="line">
              <a:avLst/>
            </a:prstGeom>
            <a:noFill/>
            <a:ln w="31750" cap="flat">
              <a:solidFill>
                <a:srgbClr val="FF0000"/>
              </a:solidFill>
              <a:prstDash val="solid"/>
              <a:miter lim="800000"/>
              <a:headEnd type="oval" w="med" len="med"/>
              <a:tailEnd type="oval" w="med" len="med"/>
            </a:ln>
            <a:effectLst/>
          </p:spPr>
          <p:txBody>
            <a:bodyPr wrap="square" lIns="45719" tIns="45719" rIns="45719" bIns="45719" numCol="1" anchor="t">
              <a:noAutofit/>
            </a:bodyPr>
            <a:lstStyle/>
            <a:p>
              <a:endParaRPr/>
            </a:p>
          </p:txBody>
        </p:sp>
        <p:grpSp>
          <p:nvGrpSpPr>
            <p:cNvPr id="725" name="Oval 78"/>
            <p:cNvGrpSpPr/>
            <p:nvPr/>
          </p:nvGrpSpPr>
          <p:grpSpPr>
            <a:xfrm>
              <a:off x="3204318" y="136512"/>
              <a:ext cx="661479" cy="323012"/>
              <a:chOff x="0" y="0"/>
              <a:chExt cx="661477" cy="323011"/>
            </a:xfrm>
          </p:grpSpPr>
          <p:sp>
            <p:nvSpPr>
              <p:cNvPr id="723" name="Oval"/>
              <p:cNvSpPr/>
              <p:nvPr/>
            </p:nvSpPr>
            <p:spPr>
              <a:xfrm>
                <a:off x="0" y="0"/>
                <a:ext cx="661478" cy="323012"/>
              </a:xfrm>
              <a:prstGeom prst="ellipse">
                <a:avLst/>
              </a:prstGeom>
              <a:solidFill>
                <a:srgbClr val="FFFF00"/>
              </a:solidFill>
              <a:ln w="12700" cap="flat">
                <a:solidFill>
                  <a:srgbClr val="42719B"/>
                </a:solidFill>
                <a:prstDash val="solid"/>
                <a:miter lim="800000"/>
              </a:ln>
              <a:effectLst/>
            </p:spPr>
            <p:txBody>
              <a:bodyPr wrap="square" lIns="45719" tIns="45719" rIns="45719" bIns="45719" numCol="1" anchor="ctr">
                <a:noAutofit/>
              </a:bodyPr>
              <a:lstStyle/>
              <a:p>
                <a:pPr algn="ctr">
                  <a:defRPr sz="1000" b="1">
                    <a:latin typeface="Bahnschrift Light"/>
                    <a:ea typeface="Bahnschrift Light"/>
                    <a:cs typeface="Bahnschrift Light"/>
                    <a:sym typeface="Bahnschrift Light"/>
                  </a:defRPr>
                </a:pPr>
                <a:endParaRPr/>
              </a:p>
            </p:txBody>
          </p:sp>
          <p:sp>
            <p:nvSpPr>
              <p:cNvPr id="724" name="AG"/>
              <p:cNvSpPr txBox="1"/>
              <p:nvPr/>
            </p:nvSpPr>
            <p:spPr>
              <a:xfrm>
                <a:off x="96870" y="39586"/>
                <a:ext cx="467737" cy="2438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000" b="1">
                    <a:latin typeface="Bahnschrift Light"/>
                    <a:ea typeface="Bahnschrift Light"/>
                    <a:cs typeface="Bahnschrift Light"/>
                    <a:sym typeface="Bahnschrift Light"/>
                  </a:defRPr>
                </a:lvl1pPr>
              </a:lstStyle>
              <a:p>
                <a:r>
                  <a:t>AG</a:t>
                </a:r>
              </a:p>
            </p:txBody>
          </p:sp>
        </p:grpSp>
        <p:sp>
          <p:nvSpPr>
            <p:cNvPr id="726" name="Chord 86"/>
            <p:cNvSpPr/>
            <p:nvPr/>
          </p:nvSpPr>
          <p:spPr>
            <a:xfrm rot="10800000">
              <a:off x="3797772" y="227162"/>
              <a:ext cx="1439881" cy="1414081"/>
            </a:xfrm>
            <a:custGeom>
              <a:avLst/>
              <a:gdLst/>
              <a:ahLst/>
              <a:cxnLst>
                <a:cxn ang="0">
                  <a:pos x="wd2" y="hd2"/>
                </a:cxn>
                <a:cxn ang="5400000">
                  <a:pos x="wd2" y="hd2"/>
                </a:cxn>
                <a:cxn ang="10800000">
                  <a:pos x="wd2" y="hd2"/>
                </a:cxn>
                <a:cxn ang="16200000">
                  <a:pos x="wd2" y="hd2"/>
                </a:cxn>
              </a:cxnLst>
              <a:rect l="0" t="0" r="r" b="b"/>
              <a:pathLst>
                <a:path w="20345" h="19870" extrusionOk="0">
                  <a:moveTo>
                    <a:pt x="20345" y="17113"/>
                  </a:moveTo>
                  <a:lnTo>
                    <a:pt x="20345" y="17113"/>
                  </a:lnTo>
                  <a:cubicBezTo>
                    <a:pt x="15545" y="20907"/>
                    <a:pt x="7931" y="20769"/>
                    <a:pt x="3338" y="16804"/>
                  </a:cubicBezTo>
                  <a:cubicBezTo>
                    <a:pt x="-1255" y="12840"/>
                    <a:pt x="-1088" y="6551"/>
                    <a:pt x="3712" y="2757"/>
                  </a:cubicBezTo>
                  <a:cubicBezTo>
                    <a:pt x="7018" y="145"/>
                    <a:pt x="11832" y="-693"/>
                    <a:pt x="16133" y="597"/>
                  </a:cubicBezTo>
                  <a:close/>
                </a:path>
              </a:pathLst>
            </a:custGeom>
            <a:noFill/>
            <a:ln w="25400" cap="flat">
              <a:solidFill>
                <a:srgbClr val="92D050"/>
              </a:solidFill>
              <a:prstDash val="solid"/>
              <a:miter lim="800000"/>
            </a:ln>
            <a:effectLst/>
          </p:spPr>
          <p:txBody>
            <a:bodyPr wrap="square" lIns="45719" tIns="45719" rIns="45719" bIns="45719" numCol="1" anchor="ctr">
              <a:noAutofit/>
            </a:bodyPr>
            <a:lstStyle/>
            <a:p>
              <a:pPr algn="ctr">
                <a:defRPr>
                  <a:solidFill>
                    <a:srgbClr val="FFFFFF"/>
                  </a:solidFill>
                  <a:latin typeface="Bahnschrift Light"/>
                  <a:ea typeface="Bahnschrift Light"/>
                  <a:cs typeface="Bahnschrift Light"/>
                  <a:sym typeface="Bahnschrift Light"/>
                </a:defRPr>
              </a:pPr>
              <a:endParaRPr/>
            </a:p>
          </p:txBody>
        </p:sp>
        <p:sp>
          <p:nvSpPr>
            <p:cNvPr id="727" name="TextBox 91"/>
            <p:cNvSpPr txBox="1"/>
            <p:nvPr/>
          </p:nvSpPr>
          <p:spPr>
            <a:xfrm>
              <a:off x="4144505" y="467302"/>
              <a:ext cx="851884" cy="3962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1000">
                  <a:latin typeface="Bahnschrift Light"/>
                  <a:ea typeface="Bahnschrift Light"/>
                  <a:cs typeface="Bahnschrift Light"/>
                  <a:sym typeface="Bahnschrift Light"/>
                </a:defRPr>
              </a:lvl1pPr>
            </a:lstStyle>
            <a:p>
              <a:r>
                <a:t>Mobile Access</a:t>
              </a:r>
            </a:p>
          </p:txBody>
        </p:sp>
        <p:sp>
          <p:nvSpPr>
            <p:cNvPr id="728" name="Freeform 81"/>
            <p:cNvSpPr/>
            <p:nvPr/>
          </p:nvSpPr>
          <p:spPr>
            <a:xfrm>
              <a:off x="3325984" y="2939359"/>
              <a:ext cx="1862129" cy="528166"/>
            </a:xfrm>
            <a:custGeom>
              <a:avLst/>
              <a:gdLst/>
              <a:ahLst/>
              <a:cxnLst>
                <a:cxn ang="0">
                  <a:pos x="wd2" y="hd2"/>
                </a:cxn>
                <a:cxn ang="5400000">
                  <a:pos x="wd2" y="hd2"/>
                </a:cxn>
                <a:cxn ang="10800000">
                  <a:pos x="wd2" y="hd2"/>
                </a:cxn>
                <a:cxn ang="16200000">
                  <a:pos x="wd2" y="hd2"/>
                </a:cxn>
              </a:cxnLst>
              <a:rect l="0" t="0" r="r" b="b"/>
              <a:pathLst>
                <a:path w="19778" h="21600" extrusionOk="0">
                  <a:moveTo>
                    <a:pt x="0" y="0"/>
                  </a:moveTo>
                  <a:cubicBezTo>
                    <a:pt x="7818" y="0"/>
                    <a:pt x="15635" y="0"/>
                    <a:pt x="18618" y="3441"/>
                  </a:cubicBezTo>
                  <a:cubicBezTo>
                    <a:pt x="21600" y="6881"/>
                    <a:pt x="17894" y="20644"/>
                    <a:pt x="17894" y="20644"/>
                  </a:cubicBezTo>
                  <a:lnTo>
                    <a:pt x="17687" y="21600"/>
                  </a:lnTo>
                </a:path>
              </a:pathLst>
            </a:custGeom>
            <a:noFill/>
            <a:ln w="28575" cap="flat">
              <a:solidFill>
                <a:schemeClr val="accent1"/>
              </a:solidFill>
              <a:prstDash val="lgDash"/>
              <a:miter lim="800000"/>
              <a:tailEnd type="stealth" w="med" len="med"/>
            </a:ln>
            <a:effectLst/>
          </p:spPr>
          <p:txBody>
            <a:bodyPr wrap="square" lIns="45719" tIns="45719" rIns="45719" bIns="45719" numCol="1" anchor="ctr">
              <a:noAutofit/>
            </a:bodyPr>
            <a:lstStyle/>
            <a:p>
              <a:pPr algn="ctr">
                <a:defRPr>
                  <a:latin typeface="Bahnschrift Light"/>
                  <a:ea typeface="Bahnschrift Light"/>
                  <a:cs typeface="Bahnschrift Light"/>
                  <a:sym typeface="Bahnschrift Light"/>
                </a:defRPr>
              </a:pPr>
              <a:endParaRPr/>
            </a:p>
          </p:txBody>
        </p:sp>
        <p:grpSp>
          <p:nvGrpSpPr>
            <p:cNvPr id="731" name="Rectangle 82"/>
            <p:cNvGrpSpPr/>
            <p:nvPr/>
          </p:nvGrpSpPr>
          <p:grpSpPr>
            <a:xfrm>
              <a:off x="4046279" y="3480794"/>
              <a:ext cx="1493847" cy="346771"/>
              <a:chOff x="0" y="0"/>
              <a:chExt cx="1493846" cy="346769"/>
            </a:xfrm>
          </p:grpSpPr>
          <p:sp>
            <p:nvSpPr>
              <p:cNvPr id="729" name="Rectangle"/>
              <p:cNvSpPr/>
              <p:nvPr/>
            </p:nvSpPr>
            <p:spPr>
              <a:xfrm>
                <a:off x="-1" y="0"/>
                <a:ext cx="1493848" cy="346770"/>
              </a:xfrm>
              <a:prstGeom prst="rect">
                <a:avLst/>
              </a:prstGeom>
              <a:solidFill>
                <a:srgbClr val="00B0F0"/>
              </a:solidFill>
              <a:ln w="12700" cap="flat">
                <a:solidFill>
                  <a:srgbClr val="42719B"/>
                </a:solidFill>
                <a:prstDash val="solid"/>
                <a:miter lim="800000"/>
              </a:ln>
              <a:effectLst/>
            </p:spPr>
            <p:txBody>
              <a:bodyPr wrap="square" lIns="45719" tIns="45719" rIns="45719" bIns="45719" numCol="1" anchor="ctr">
                <a:noAutofit/>
              </a:bodyPr>
              <a:lstStyle/>
              <a:p>
                <a:pPr algn="ctr">
                  <a:defRPr sz="1600" b="1">
                    <a:solidFill>
                      <a:srgbClr val="FFFFFF"/>
                    </a:solidFill>
                    <a:latin typeface="Bahnschrift Light"/>
                    <a:ea typeface="Bahnschrift Light"/>
                    <a:cs typeface="Bahnschrift Light"/>
                    <a:sym typeface="Bahnschrift Light"/>
                  </a:defRPr>
                </a:pPr>
                <a:endParaRPr/>
              </a:p>
            </p:txBody>
          </p:sp>
          <p:sp>
            <p:nvSpPr>
              <p:cNvPr id="730" name="Metro/LH"/>
              <p:cNvSpPr txBox="1"/>
              <p:nvPr/>
            </p:nvSpPr>
            <p:spPr>
              <a:xfrm>
                <a:off x="-1" y="7015"/>
                <a:ext cx="1493848" cy="3327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600" b="1">
                    <a:solidFill>
                      <a:srgbClr val="FFFFFF"/>
                    </a:solidFill>
                    <a:latin typeface="Bahnschrift Light"/>
                    <a:ea typeface="Bahnschrift Light"/>
                    <a:cs typeface="Bahnschrift Light"/>
                    <a:sym typeface="Bahnschrift Light"/>
                  </a:defRPr>
                </a:lvl1pPr>
              </a:lstStyle>
              <a:p>
                <a:r>
                  <a:t>Metro/LH</a:t>
                </a:r>
              </a:p>
            </p:txBody>
          </p:sp>
        </p:grpSp>
        <p:sp>
          <p:nvSpPr>
            <p:cNvPr id="732" name="Straight Arrow Connector 80"/>
            <p:cNvSpPr/>
            <p:nvPr/>
          </p:nvSpPr>
          <p:spPr>
            <a:xfrm flipV="1">
              <a:off x="3036066" y="1879900"/>
              <a:ext cx="635547" cy="161098"/>
            </a:xfrm>
            <a:prstGeom prst="line">
              <a:avLst/>
            </a:prstGeom>
            <a:noFill/>
            <a:ln w="31750" cap="flat">
              <a:solidFill>
                <a:schemeClr val="accent1"/>
              </a:solidFill>
              <a:prstDash val="solid"/>
              <a:miter lim="800000"/>
              <a:headEnd type="diamond" w="med" len="med"/>
              <a:tailEnd type="diamond" w="med" len="med"/>
            </a:ln>
            <a:effectLst/>
          </p:spPr>
          <p:txBody>
            <a:bodyPr wrap="square" lIns="45719" tIns="45719" rIns="45719" bIns="45719" numCol="1" anchor="t">
              <a:noAutofit/>
            </a:bodyPr>
            <a:lstStyle/>
            <a:p>
              <a:endParaRPr/>
            </a:p>
          </p:txBody>
        </p:sp>
        <p:grpSp>
          <p:nvGrpSpPr>
            <p:cNvPr id="735" name="Oval 87"/>
            <p:cNvGrpSpPr/>
            <p:nvPr/>
          </p:nvGrpSpPr>
          <p:grpSpPr>
            <a:xfrm>
              <a:off x="3614443" y="1594129"/>
              <a:ext cx="661479" cy="323013"/>
              <a:chOff x="0" y="0"/>
              <a:chExt cx="661477" cy="323011"/>
            </a:xfrm>
          </p:grpSpPr>
          <p:sp>
            <p:nvSpPr>
              <p:cNvPr id="733" name="Oval"/>
              <p:cNvSpPr/>
              <p:nvPr/>
            </p:nvSpPr>
            <p:spPr>
              <a:xfrm>
                <a:off x="0" y="0"/>
                <a:ext cx="661478" cy="323012"/>
              </a:xfrm>
              <a:prstGeom prst="ellipse">
                <a:avLst/>
              </a:prstGeom>
              <a:solidFill>
                <a:srgbClr val="FFFF00"/>
              </a:solidFill>
              <a:ln w="12700" cap="flat">
                <a:solidFill>
                  <a:srgbClr val="42719B"/>
                </a:solidFill>
                <a:prstDash val="solid"/>
                <a:miter lim="800000"/>
              </a:ln>
              <a:effectLst/>
            </p:spPr>
            <p:txBody>
              <a:bodyPr wrap="square" lIns="45719" tIns="45719" rIns="45719" bIns="45719" numCol="1" anchor="ctr">
                <a:noAutofit/>
              </a:bodyPr>
              <a:lstStyle/>
              <a:p>
                <a:pPr algn="ctr">
                  <a:defRPr sz="1000" b="1">
                    <a:latin typeface="Bahnschrift Light"/>
                    <a:ea typeface="Bahnschrift Light"/>
                    <a:cs typeface="Bahnschrift Light"/>
                    <a:sym typeface="Bahnschrift Light"/>
                  </a:defRPr>
                </a:pPr>
                <a:endParaRPr/>
              </a:p>
            </p:txBody>
          </p:sp>
          <p:sp>
            <p:nvSpPr>
              <p:cNvPr id="734" name="AG"/>
              <p:cNvSpPr txBox="1"/>
              <p:nvPr/>
            </p:nvSpPr>
            <p:spPr>
              <a:xfrm>
                <a:off x="96870" y="39586"/>
                <a:ext cx="467737" cy="2438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000" b="1">
                    <a:latin typeface="Bahnschrift Light"/>
                    <a:ea typeface="Bahnschrift Light"/>
                    <a:cs typeface="Bahnschrift Light"/>
                    <a:sym typeface="Bahnschrift Light"/>
                  </a:defRPr>
                </a:lvl1pPr>
              </a:lstStyle>
              <a:p>
                <a:r>
                  <a:t>AG</a:t>
                </a:r>
              </a:p>
            </p:txBody>
          </p:sp>
        </p:grpSp>
        <p:sp>
          <p:nvSpPr>
            <p:cNvPr id="736" name="Straight Arrow Connector 94"/>
            <p:cNvSpPr/>
            <p:nvPr/>
          </p:nvSpPr>
          <p:spPr>
            <a:xfrm>
              <a:off x="3631006" y="506020"/>
              <a:ext cx="302815" cy="1048759"/>
            </a:xfrm>
            <a:prstGeom prst="line">
              <a:avLst/>
            </a:prstGeom>
            <a:noFill/>
            <a:ln w="31750" cap="flat">
              <a:solidFill>
                <a:schemeClr val="accent1"/>
              </a:solidFill>
              <a:prstDash val="solid"/>
              <a:miter lim="800000"/>
              <a:headEnd type="diamond" w="med" len="med"/>
              <a:tailEnd type="diamond" w="med" len="med"/>
            </a:ln>
            <a:effectLst/>
          </p:spPr>
          <p:txBody>
            <a:bodyPr wrap="square" lIns="45719" tIns="45719" rIns="45719" bIns="45719" numCol="1" anchor="t">
              <a:noAutofit/>
            </a:bodyPr>
            <a:lstStyle/>
            <a:p>
              <a:endParaRPr/>
            </a:p>
          </p:txBody>
        </p:sp>
        <p:sp>
          <p:nvSpPr>
            <p:cNvPr id="737" name="Isosceles Triangle 88"/>
            <p:cNvSpPr/>
            <p:nvPr/>
          </p:nvSpPr>
          <p:spPr>
            <a:xfrm>
              <a:off x="4641696" y="1361956"/>
              <a:ext cx="389182" cy="209014"/>
            </a:xfrm>
            <a:prstGeom prst="triangle">
              <a:avLst/>
            </a:prstGeom>
            <a:solidFill>
              <a:schemeClr val="accent1"/>
            </a:solidFill>
            <a:ln w="12700" cap="flat">
              <a:solidFill>
                <a:srgbClr val="42719B"/>
              </a:solidFill>
              <a:prstDash val="solid"/>
              <a:miter lim="800000"/>
            </a:ln>
            <a:effectLst/>
          </p:spPr>
          <p:txBody>
            <a:bodyPr wrap="square" lIns="45719" tIns="45719" rIns="45719" bIns="45719" numCol="1" anchor="ctr">
              <a:noAutofit/>
            </a:bodyPr>
            <a:lstStyle/>
            <a:p>
              <a:pPr algn="ctr">
                <a:defRPr>
                  <a:solidFill>
                    <a:srgbClr val="FFFFFF"/>
                  </a:solidFill>
                  <a:latin typeface="Bahnschrift Light"/>
                  <a:ea typeface="Bahnschrift Light"/>
                  <a:cs typeface="Bahnschrift Light"/>
                  <a:sym typeface="Bahnschrift Light"/>
                </a:defRPr>
              </a:pPr>
              <a:endParaRPr/>
            </a:p>
          </p:txBody>
        </p:sp>
        <p:sp>
          <p:nvSpPr>
            <p:cNvPr id="738" name="Isosceles Triangle 88"/>
            <p:cNvSpPr/>
            <p:nvPr/>
          </p:nvSpPr>
          <p:spPr>
            <a:xfrm>
              <a:off x="4999289" y="640749"/>
              <a:ext cx="389181" cy="209014"/>
            </a:xfrm>
            <a:prstGeom prst="triangle">
              <a:avLst/>
            </a:prstGeom>
            <a:solidFill>
              <a:schemeClr val="accent1"/>
            </a:solidFill>
            <a:ln w="12700" cap="flat">
              <a:solidFill>
                <a:srgbClr val="42719B"/>
              </a:solidFill>
              <a:prstDash val="solid"/>
              <a:miter lim="800000"/>
            </a:ln>
            <a:effectLst/>
          </p:spPr>
          <p:txBody>
            <a:bodyPr wrap="square" lIns="45719" tIns="45719" rIns="45719" bIns="45719" numCol="1" anchor="ctr">
              <a:noAutofit/>
            </a:bodyPr>
            <a:lstStyle/>
            <a:p>
              <a:pPr algn="ctr">
                <a:defRPr>
                  <a:solidFill>
                    <a:srgbClr val="FFFFFF"/>
                  </a:solidFill>
                  <a:latin typeface="Bahnschrift Light"/>
                  <a:ea typeface="Bahnschrift Light"/>
                  <a:cs typeface="Bahnschrift Light"/>
                  <a:sym typeface="Bahnschrift Light"/>
                </a:defRPr>
              </a:pPr>
              <a:endParaRPr/>
            </a:p>
          </p:txBody>
        </p:sp>
        <p:sp>
          <p:nvSpPr>
            <p:cNvPr id="739" name="Isosceles Triangle 88"/>
            <p:cNvSpPr/>
            <p:nvPr/>
          </p:nvSpPr>
          <p:spPr>
            <a:xfrm>
              <a:off x="4148390" y="89005"/>
              <a:ext cx="389181" cy="209014"/>
            </a:xfrm>
            <a:prstGeom prst="triangle">
              <a:avLst/>
            </a:prstGeom>
            <a:solidFill>
              <a:schemeClr val="accent1"/>
            </a:solidFill>
            <a:ln w="12700" cap="flat">
              <a:solidFill>
                <a:srgbClr val="42719B"/>
              </a:solidFill>
              <a:prstDash val="solid"/>
              <a:miter lim="800000"/>
            </a:ln>
            <a:effectLst/>
          </p:spPr>
          <p:txBody>
            <a:bodyPr wrap="square" lIns="45719" tIns="45719" rIns="45719" bIns="45719" numCol="1" anchor="ctr">
              <a:noAutofit/>
            </a:bodyPr>
            <a:lstStyle/>
            <a:p>
              <a:pPr algn="ctr">
                <a:defRPr>
                  <a:solidFill>
                    <a:srgbClr val="FFFFFF"/>
                  </a:solidFill>
                  <a:latin typeface="Bahnschrift Light"/>
                  <a:ea typeface="Bahnschrift Light"/>
                  <a:cs typeface="Bahnschrift Light"/>
                  <a:sym typeface="Bahnschrift Light"/>
                </a:defRPr>
              </a:pPr>
              <a:endParaRPr/>
            </a:p>
          </p:txBody>
        </p:sp>
        <p:sp>
          <p:nvSpPr>
            <p:cNvPr id="740" name="Oval 123"/>
            <p:cNvSpPr/>
            <p:nvPr/>
          </p:nvSpPr>
          <p:spPr>
            <a:xfrm>
              <a:off x="4024953" y="1677623"/>
              <a:ext cx="1594945" cy="1068017"/>
            </a:xfrm>
            <a:prstGeom prst="ellipse">
              <a:avLst/>
            </a:prstGeom>
            <a:noFill/>
            <a:ln w="25400" cap="flat">
              <a:solidFill>
                <a:srgbClr val="843C0B"/>
              </a:solidFill>
              <a:prstDash val="solid"/>
              <a:miter lim="800000"/>
            </a:ln>
            <a:effectLst/>
          </p:spPr>
          <p:txBody>
            <a:bodyPr wrap="square" lIns="45719" tIns="45719" rIns="45719" bIns="45719" numCol="1" anchor="ctr">
              <a:noAutofit/>
            </a:bodyPr>
            <a:lstStyle/>
            <a:p>
              <a:pPr algn="ctr">
                <a:defRPr>
                  <a:solidFill>
                    <a:srgbClr val="FFFFFF"/>
                  </a:solidFill>
                  <a:latin typeface="Bahnschrift Light"/>
                  <a:ea typeface="Bahnschrift Light"/>
                  <a:cs typeface="Bahnschrift Light"/>
                  <a:sym typeface="Bahnschrift Light"/>
                </a:defRPr>
              </a:pPr>
              <a:endParaRPr/>
            </a:p>
          </p:txBody>
        </p:sp>
        <p:sp>
          <p:nvSpPr>
            <p:cNvPr id="741" name="TextBox 124"/>
            <p:cNvSpPr txBox="1"/>
            <p:nvPr/>
          </p:nvSpPr>
          <p:spPr>
            <a:xfrm>
              <a:off x="4371920" y="1971906"/>
              <a:ext cx="1090535" cy="2438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1000">
                  <a:latin typeface="Bahnschrift Light"/>
                  <a:ea typeface="Bahnschrift Light"/>
                  <a:cs typeface="Bahnschrift Light"/>
                  <a:sym typeface="Bahnschrift Light"/>
                </a:defRPr>
              </a:lvl1pPr>
            </a:lstStyle>
            <a:p>
              <a:r>
                <a:t>FTTH/ Enterprise</a:t>
              </a:r>
            </a:p>
          </p:txBody>
        </p:sp>
        <p:sp>
          <p:nvSpPr>
            <p:cNvPr id="742" name="Left Arrow 125"/>
            <p:cNvSpPr/>
            <p:nvPr/>
          </p:nvSpPr>
          <p:spPr>
            <a:xfrm>
              <a:off x="3174714" y="2118520"/>
              <a:ext cx="764558" cy="418522"/>
            </a:xfrm>
            <a:prstGeom prst="leftArrow">
              <a:avLst>
                <a:gd name="adj1" fmla="val 50000"/>
                <a:gd name="adj2" fmla="val 50000"/>
              </a:avLst>
            </a:prstGeom>
            <a:noFill/>
            <a:ln w="19050" cap="flat">
              <a:solidFill>
                <a:schemeClr val="accent4"/>
              </a:solidFill>
              <a:prstDash val="sysDot"/>
              <a:miter lim="800000"/>
            </a:ln>
            <a:effectLst/>
          </p:spPr>
          <p:txBody>
            <a:bodyPr wrap="square" lIns="45719" tIns="45719" rIns="45719" bIns="45719" numCol="1" anchor="ctr">
              <a:noAutofit/>
            </a:bodyPr>
            <a:lstStyle/>
            <a:p>
              <a:pPr algn="ctr">
                <a:defRPr>
                  <a:solidFill>
                    <a:srgbClr val="FFFFFF"/>
                  </a:solidFill>
                  <a:latin typeface="Bahnschrift Light"/>
                  <a:ea typeface="Bahnschrift Light"/>
                  <a:cs typeface="Bahnschrift Light"/>
                  <a:sym typeface="Bahnschrift Light"/>
                </a:defRPr>
              </a:pPr>
              <a:endParaRPr/>
            </a:p>
          </p:txBody>
        </p:sp>
      </p:grpSp>
      <p:sp>
        <p:nvSpPr>
          <p:cNvPr id="744" name="TextBox 168"/>
          <p:cNvSpPr txBox="1"/>
          <p:nvPr/>
        </p:nvSpPr>
        <p:spPr>
          <a:xfrm>
            <a:off x="1512619" y="1213231"/>
            <a:ext cx="2693085" cy="350663"/>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a:defRPr b="1">
                <a:latin typeface="Arial"/>
                <a:ea typeface="Arial"/>
                <a:cs typeface="Arial"/>
                <a:sym typeface="Arial"/>
              </a:defRPr>
            </a:lvl1pPr>
          </a:lstStyle>
          <a:p>
            <a:r>
              <a:rPr sz="1600" dirty="0"/>
              <a:t>Today’s Network Fabric</a:t>
            </a:r>
          </a:p>
        </p:txBody>
      </p:sp>
      <p:sp>
        <p:nvSpPr>
          <p:cNvPr id="745" name="Rectangle"/>
          <p:cNvSpPr/>
          <p:nvPr/>
        </p:nvSpPr>
        <p:spPr>
          <a:xfrm>
            <a:off x="637237" y="5842498"/>
            <a:ext cx="4443849" cy="707887"/>
          </a:xfrm>
          <a:prstGeom prst="rect">
            <a:avLst/>
          </a:prstGeom>
          <a:solidFill>
            <a:schemeClr val="accent6">
              <a:satOff val="-3457"/>
              <a:lumOff val="13039"/>
            </a:schemeClr>
          </a:solidFill>
          <a:ln w="12700">
            <a:miter lim="400000"/>
          </a:ln>
        </p:spPr>
        <p:txBody>
          <a:bodyPr lIns="45719" rIns="45719" anchor="ctr"/>
          <a:lstStyle/>
          <a:p>
            <a:pPr algn="ctr">
              <a:defRPr sz="2000" b="1">
                <a:solidFill>
                  <a:srgbClr val="FFFFFF"/>
                </a:solidFill>
              </a:defRPr>
            </a:pPr>
            <a:endParaRPr/>
          </a:p>
        </p:txBody>
      </p:sp>
      <p:sp>
        <p:nvSpPr>
          <p:cNvPr id="746" name="Distributed Architecture (Hybrid)"/>
          <p:cNvSpPr txBox="1"/>
          <p:nvPr/>
        </p:nvSpPr>
        <p:spPr>
          <a:xfrm>
            <a:off x="637237" y="6011775"/>
            <a:ext cx="4443849" cy="369332"/>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lgn="ctr">
              <a:defRPr sz="2000" b="1">
                <a:solidFill>
                  <a:srgbClr val="FFFFFF"/>
                </a:solidFill>
                <a:latin typeface="Bahnschrift Light"/>
                <a:ea typeface="Bahnschrift Light"/>
                <a:cs typeface="Bahnschrift Light"/>
                <a:sym typeface="Bahnschrift Light"/>
              </a:defRPr>
            </a:lvl1pPr>
          </a:lstStyle>
          <a:p>
            <a:r>
              <a:rPr sz="1800" dirty="0">
                <a:latin typeface="Arial" panose="020B0604020202020204" pitchFamily="34" charset="0"/>
                <a:cs typeface="Arial" panose="020B0604020202020204" pitchFamily="34" charset="0"/>
              </a:rPr>
              <a:t>Distributed Architecture (Hybrid)</a:t>
            </a:r>
          </a:p>
        </p:txBody>
      </p:sp>
      <p:grpSp>
        <p:nvGrpSpPr>
          <p:cNvPr id="789" name="Group 173"/>
          <p:cNvGrpSpPr/>
          <p:nvPr/>
        </p:nvGrpSpPr>
        <p:grpSpPr>
          <a:xfrm>
            <a:off x="7337142" y="1810676"/>
            <a:ext cx="4742797" cy="3602628"/>
            <a:chOff x="0" y="0"/>
            <a:chExt cx="4742796" cy="3602627"/>
          </a:xfrm>
        </p:grpSpPr>
        <p:grpSp>
          <p:nvGrpSpPr>
            <p:cNvPr id="749" name="Rectangle 128"/>
            <p:cNvGrpSpPr/>
            <p:nvPr/>
          </p:nvGrpSpPr>
          <p:grpSpPr>
            <a:xfrm>
              <a:off x="1299978" y="-1"/>
              <a:ext cx="629868" cy="256542"/>
              <a:chOff x="0" y="0"/>
              <a:chExt cx="629867" cy="256540"/>
            </a:xfrm>
          </p:grpSpPr>
          <p:sp>
            <p:nvSpPr>
              <p:cNvPr id="747" name="Rectangle"/>
              <p:cNvSpPr/>
              <p:nvPr/>
            </p:nvSpPr>
            <p:spPr>
              <a:xfrm>
                <a:off x="0" y="16485"/>
                <a:ext cx="629868" cy="223570"/>
              </a:xfrm>
              <a:prstGeom prst="rect">
                <a:avLst/>
              </a:prstGeom>
              <a:solidFill>
                <a:schemeClr val="accent1"/>
              </a:solidFill>
              <a:ln w="12700" cap="flat">
                <a:solidFill>
                  <a:srgbClr val="42719B"/>
                </a:solidFill>
                <a:prstDash val="solid"/>
                <a:miter lim="800000"/>
              </a:ln>
              <a:effectLst/>
            </p:spPr>
            <p:txBody>
              <a:bodyPr wrap="square" lIns="45719" tIns="45719" rIns="45719" bIns="45719" numCol="1" anchor="ctr">
                <a:noAutofit/>
              </a:bodyPr>
              <a:lstStyle/>
              <a:p>
                <a:pPr algn="ctr">
                  <a:defRPr sz="1100" b="1">
                    <a:solidFill>
                      <a:srgbClr val="FFFFFF"/>
                    </a:solidFill>
                    <a:latin typeface="Bahnschrift Light"/>
                    <a:ea typeface="Bahnschrift Light"/>
                    <a:cs typeface="Bahnschrift Light"/>
                    <a:sym typeface="Bahnschrift Light"/>
                  </a:defRPr>
                </a:pPr>
                <a:endParaRPr/>
              </a:p>
            </p:txBody>
          </p:sp>
          <p:sp>
            <p:nvSpPr>
              <p:cNvPr id="748" name="C"/>
              <p:cNvSpPr txBox="1"/>
              <p:nvPr/>
            </p:nvSpPr>
            <p:spPr>
              <a:xfrm>
                <a:off x="0" y="0"/>
                <a:ext cx="629868" cy="2565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100" b="1">
                    <a:solidFill>
                      <a:srgbClr val="FFFFFF"/>
                    </a:solidFill>
                    <a:latin typeface="Bahnschrift Light"/>
                    <a:ea typeface="Bahnschrift Light"/>
                    <a:cs typeface="Bahnschrift Light"/>
                    <a:sym typeface="Bahnschrift Light"/>
                  </a:defRPr>
                </a:lvl1pPr>
              </a:lstStyle>
              <a:p>
                <a:r>
                  <a:t>C</a:t>
                </a:r>
              </a:p>
            </p:txBody>
          </p:sp>
        </p:grpSp>
        <p:grpSp>
          <p:nvGrpSpPr>
            <p:cNvPr id="752" name="Rectangle 129"/>
            <p:cNvGrpSpPr/>
            <p:nvPr/>
          </p:nvGrpSpPr>
          <p:grpSpPr>
            <a:xfrm>
              <a:off x="1291649" y="2829785"/>
              <a:ext cx="629868" cy="256541"/>
              <a:chOff x="0" y="0"/>
              <a:chExt cx="629867" cy="256540"/>
            </a:xfrm>
          </p:grpSpPr>
          <p:sp>
            <p:nvSpPr>
              <p:cNvPr id="750" name="Rectangle"/>
              <p:cNvSpPr/>
              <p:nvPr/>
            </p:nvSpPr>
            <p:spPr>
              <a:xfrm>
                <a:off x="0" y="16485"/>
                <a:ext cx="629868" cy="223570"/>
              </a:xfrm>
              <a:prstGeom prst="rect">
                <a:avLst/>
              </a:prstGeom>
              <a:solidFill>
                <a:schemeClr val="accent1"/>
              </a:solidFill>
              <a:ln w="12700" cap="flat">
                <a:solidFill>
                  <a:srgbClr val="42719B"/>
                </a:solidFill>
                <a:prstDash val="solid"/>
                <a:miter lim="800000"/>
              </a:ln>
              <a:effectLst/>
            </p:spPr>
            <p:txBody>
              <a:bodyPr wrap="square" lIns="45719" tIns="45719" rIns="45719" bIns="45719" numCol="1" anchor="ctr">
                <a:noAutofit/>
              </a:bodyPr>
              <a:lstStyle/>
              <a:p>
                <a:pPr algn="ctr">
                  <a:defRPr sz="1100" b="1">
                    <a:solidFill>
                      <a:srgbClr val="FFFFFF"/>
                    </a:solidFill>
                    <a:latin typeface="Bahnschrift Light"/>
                    <a:ea typeface="Bahnschrift Light"/>
                    <a:cs typeface="Bahnschrift Light"/>
                    <a:sym typeface="Bahnschrift Light"/>
                  </a:defRPr>
                </a:pPr>
                <a:endParaRPr/>
              </a:p>
            </p:txBody>
          </p:sp>
          <p:sp>
            <p:nvSpPr>
              <p:cNvPr id="751" name="C"/>
              <p:cNvSpPr txBox="1"/>
              <p:nvPr/>
            </p:nvSpPr>
            <p:spPr>
              <a:xfrm>
                <a:off x="0" y="0"/>
                <a:ext cx="629868" cy="2565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100" b="1">
                    <a:solidFill>
                      <a:srgbClr val="FFFFFF"/>
                    </a:solidFill>
                    <a:latin typeface="Bahnschrift Light"/>
                    <a:ea typeface="Bahnschrift Light"/>
                    <a:cs typeface="Bahnschrift Light"/>
                    <a:sym typeface="Bahnschrift Light"/>
                  </a:defRPr>
                </a:lvl1pPr>
              </a:lstStyle>
              <a:p>
                <a:r>
                  <a:t>C</a:t>
                </a:r>
              </a:p>
            </p:txBody>
          </p:sp>
        </p:grpSp>
        <p:grpSp>
          <p:nvGrpSpPr>
            <p:cNvPr id="755" name="Rectangle 130"/>
            <p:cNvGrpSpPr/>
            <p:nvPr/>
          </p:nvGrpSpPr>
          <p:grpSpPr>
            <a:xfrm>
              <a:off x="0" y="800435"/>
              <a:ext cx="629868" cy="256541"/>
              <a:chOff x="0" y="0"/>
              <a:chExt cx="629867" cy="256540"/>
            </a:xfrm>
          </p:grpSpPr>
          <p:sp>
            <p:nvSpPr>
              <p:cNvPr id="753" name="Rectangle"/>
              <p:cNvSpPr/>
              <p:nvPr/>
            </p:nvSpPr>
            <p:spPr>
              <a:xfrm>
                <a:off x="0" y="16485"/>
                <a:ext cx="629868" cy="223570"/>
              </a:xfrm>
              <a:prstGeom prst="rect">
                <a:avLst/>
              </a:prstGeom>
              <a:solidFill>
                <a:schemeClr val="accent1"/>
              </a:solidFill>
              <a:ln w="12700" cap="flat">
                <a:solidFill>
                  <a:srgbClr val="42719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754" name="C"/>
              <p:cNvSpPr txBox="1"/>
              <p:nvPr/>
            </p:nvSpPr>
            <p:spPr>
              <a:xfrm>
                <a:off x="0" y="0"/>
                <a:ext cx="629868" cy="2565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100" b="1">
                    <a:solidFill>
                      <a:srgbClr val="FFFFFF"/>
                    </a:solidFill>
                    <a:latin typeface="Bahnschrift Light"/>
                    <a:ea typeface="Bahnschrift Light"/>
                    <a:cs typeface="Bahnschrift Light"/>
                    <a:sym typeface="Bahnschrift Light"/>
                  </a:defRPr>
                </a:lvl1pPr>
              </a:lstStyle>
              <a:p>
                <a:r>
                  <a:t>C</a:t>
                </a:r>
              </a:p>
            </p:txBody>
          </p:sp>
        </p:grpSp>
        <p:grpSp>
          <p:nvGrpSpPr>
            <p:cNvPr id="758" name="Rectangle 131"/>
            <p:cNvGrpSpPr/>
            <p:nvPr/>
          </p:nvGrpSpPr>
          <p:grpSpPr>
            <a:xfrm>
              <a:off x="1308233" y="1487222"/>
              <a:ext cx="629868" cy="256541"/>
              <a:chOff x="0" y="0"/>
              <a:chExt cx="629867" cy="256540"/>
            </a:xfrm>
          </p:grpSpPr>
          <p:sp>
            <p:nvSpPr>
              <p:cNvPr id="756" name="Rectangle"/>
              <p:cNvSpPr/>
              <p:nvPr/>
            </p:nvSpPr>
            <p:spPr>
              <a:xfrm>
                <a:off x="0" y="16485"/>
                <a:ext cx="629868" cy="223570"/>
              </a:xfrm>
              <a:prstGeom prst="rect">
                <a:avLst/>
              </a:prstGeom>
              <a:solidFill>
                <a:schemeClr val="accent1"/>
              </a:solidFill>
              <a:ln w="12700" cap="flat">
                <a:solidFill>
                  <a:srgbClr val="42719B"/>
                </a:solidFill>
                <a:prstDash val="solid"/>
                <a:miter lim="800000"/>
              </a:ln>
              <a:effectLst/>
            </p:spPr>
            <p:txBody>
              <a:bodyPr wrap="square" lIns="45719" tIns="45719" rIns="45719" bIns="45719" numCol="1" anchor="ctr">
                <a:noAutofit/>
              </a:bodyPr>
              <a:lstStyle/>
              <a:p>
                <a:pPr algn="ctr">
                  <a:defRPr sz="1100" b="1">
                    <a:solidFill>
                      <a:srgbClr val="FFFFFF"/>
                    </a:solidFill>
                    <a:latin typeface="Bahnschrift Light"/>
                    <a:ea typeface="Bahnschrift Light"/>
                    <a:cs typeface="Bahnschrift Light"/>
                    <a:sym typeface="Bahnschrift Light"/>
                  </a:defRPr>
                </a:pPr>
                <a:endParaRPr/>
              </a:p>
            </p:txBody>
          </p:sp>
          <p:sp>
            <p:nvSpPr>
              <p:cNvPr id="757" name="C"/>
              <p:cNvSpPr txBox="1"/>
              <p:nvPr/>
            </p:nvSpPr>
            <p:spPr>
              <a:xfrm>
                <a:off x="0" y="0"/>
                <a:ext cx="629868" cy="2565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100" b="1">
                    <a:solidFill>
                      <a:srgbClr val="FFFFFF"/>
                    </a:solidFill>
                    <a:latin typeface="Bahnschrift Light"/>
                    <a:ea typeface="Bahnschrift Light"/>
                    <a:cs typeface="Bahnschrift Light"/>
                    <a:sym typeface="Bahnschrift Light"/>
                  </a:defRPr>
                </a:lvl1pPr>
              </a:lstStyle>
              <a:p>
                <a:r>
                  <a:t>C</a:t>
                </a:r>
              </a:p>
            </p:txBody>
          </p:sp>
        </p:grpSp>
        <p:grpSp>
          <p:nvGrpSpPr>
            <p:cNvPr id="761" name="Rectangle 132"/>
            <p:cNvGrpSpPr/>
            <p:nvPr/>
          </p:nvGrpSpPr>
          <p:grpSpPr>
            <a:xfrm>
              <a:off x="2643952" y="797191"/>
              <a:ext cx="629868" cy="256541"/>
              <a:chOff x="0" y="0"/>
              <a:chExt cx="629867" cy="256540"/>
            </a:xfrm>
          </p:grpSpPr>
          <p:sp>
            <p:nvSpPr>
              <p:cNvPr id="759" name="Rectangle"/>
              <p:cNvSpPr/>
              <p:nvPr/>
            </p:nvSpPr>
            <p:spPr>
              <a:xfrm>
                <a:off x="0" y="16485"/>
                <a:ext cx="629868" cy="223570"/>
              </a:xfrm>
              <a:prstGeom prst="rect">
                <a:avLst/>
              </a:prstGeom>
              <a:solidFill>
                <a:schemeClr val="accent1"/>
              </a:solidFill>
              <a:ln w="12700" cap="flat">
                <a:solidFill>
                  <a:srgbClr val="42719B"/>
                </a:solidFill>
                <a:prstDash val="solid"/>
                <a:miter lim="800000"/>
              </a:ln>
              <a:effectLst/>
            </p:spPr>
            <p:txBody>
              <a:bodyPr wrap="square" lIns="45719" tIns="45719" rIns="45719" bIns="45719" numCol="1" anchor="ctr">
                <a:noAutofit/>
              </a:bodyPr>
              <a:lstStyle/>
              <a:p>
                <a:pPr algn="ctr">
                  <a:defRPr sz="1100" b="1">
                    <a:solidFill>
                      <a:srgbClr val="FFFFFF"/>
                    </a:solidFill>
                    <a:latin typeface="Bahnschrift Light"/>
                    <a:ea typeface="Bahnschrift Light"/>
                    <a:cs typeface="Bahnschrift Light"/>
                    <a:sym typeface="Bahnschrift Light"/>
                  </a:defRPr>
                </a:pPr>
                <a:endParaRPr/>
              </a:p>
            </p:txBody>
          </p:sp>
          <p:sp>
            <p:nvSpPr>
              <p:cNvPr id="760" name="C"/>
              <p:cNvSpPr txBox="1"/>
              <p:nvPr/>
            </p:nvSpPr>
            <p:spPr>
              <a:xfrm>
                <a:off x="0" y="0"/>
                <a:ext cx="629868" cy="2565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100" b="1">
                    <a:solidFill>
                      <a:srgbClr val="FFFFFF"/>
                    </a:solidFill>
                    <a:latin typeface="Bahnschrift Light"/>
                    <a:ea typeface="Bahnschrift Light"/>
                    <a:cs typeface="Bahnschrift Light"/>
                    <a:sym typeface="Bahnschrift Light"/>
                  </a:defRPr>
                </a:lvl1pPr>
              </a:lstStyle>
              <a:p>
                <a:r>
                  <a:t>C</a:t>
                </a:r>
              </a:p>
            </p:txBody>
          </p:sp>
        </p:grpSp>
        <p:grpSp>
          <p:nvGrpSpPr>
            <p:cNvPr id="764" name="Rectangle 133"/>
            <p:cNvGrpSpPr/>
            <p:nvPr/>
          </p:nvGrpSpPr>
          <p:grpSpPr>
            <a:xfrm>
              <a:off x="2686072" y="2149796"/>
              <a:ext cx="629868" cy="256541"/>
              <a:chOff x="0" y="0"/>
              <a:chExt cx="629867" cy="256540"/>
            </a:xfrm>
          </p:grpSpPr>
          <p:sp>
            <p:nvSpPr>
              <p:cNvPr id="762" name="Rectangle"/>
              <p:cNvSpPr/>
              <p:nvPr/>
            </p:nvSpPr>
            <p:spPr>
              <a:xfrm>
                <a:off x="0" y="16485"/>
                <a:ext cx="629868" cy="223570"/>
              </a:xfrm>
              <a:prstGeom prst="rect">
                <a:avLst/>
              </a:prstGeom>
              <a:solidFill>
                <a:schemeClr val="accent1"/>
              </a:solidFill>
              <a:ln w="12700" cap="flat">
                <a:solidFill>
                  <a:srgbClr val="42719B"/>
                </a:solidFill>
                <a:prstDash val="solid"/>
                <a:miter lim="800000"/>
              </a:ln>
              <a:effectLst/>
            </p:spPr>
            <p:txBody>
              <a:bodyPr wrap="square" lIns="45719" tIns="45719" rIns="45719" bIns="45719" numCol="1" anchor="ctr">
                <a:noAutofit/>
              </a:bodyPr>
              <a:lstStyle/>
              <a:p>
                <a:pPr algn="ctr">
                  <a:defRPr sz="1100" b="1">
                    <a:solidFill>
                      <a:srgbClr val="FFFFFF"/>
                    </a:solidFill>
                    <a:latin typeface="Bahnschrift Light"/>
                    <a:ea typeface="Bahnschrift Light"/>
                    <a:cs typeface="Bahnschrift Light"/>
                    <a:sym typeface="Bahnschrift Light"/>
                  </a:defRPr>
                </a:pPr>
                <a:endParaRPr/>
              </a:p>
            </p:txBody>
          </p:sp>
          <p:sp>
            <p:nvSpPr>
              <p:cNvPr id="763" name="C"/>
              <p:cNvSpPr txBox="1"/>
              <p:nvPr/>
            </p:nvSpPr>
            <p:spPr>
              <a:xfrm>
                <a:off x="0" y="0"/>
                <a:ext cx="629868" cy="2565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100" b="1">
                    <a:solidFill>
                      <a:srgbClr val="FFFFFF"/>
                    </a:solidFill>
                    <a:latin typeface="Bahnschrift Light"/>
                    <a:ea typeface="Bahnschrift Light"/>
                    <a:cs typeface="Bahnschrift Light"/>
                    <a:sym typeface="Bahnschrift Light"/>
                  </a:defRPr>
                </a:lvl1pPr>
              </a:lstStyle>
              <a:p>
                <a:r>
                  <a:t>C</a:t>
                </a:r>
              </a:p>
            </p:txBody>
          </p:sp>
        </p:grpSp>
        <p:grpSp>
          <p:nvGrpSpPr>
            <p:cNvPr id="767" name="Rectangle 134"/>
            <p:cNvGrpSpPr/>
            <p:nvPr/>
          </p:nvGrpSpPr>
          <p:grpSpPr>
            <a:xfrm>
              <a:off x="34419" y="2169720"/>
              <a:ext cx="629868" cy="256541"/>
              <a:chOff x="0" y="0"/>
              <a:chExt cx="629867" cy="256540"/>
            </a:xfrm>
          </p:grpSpPr>
          <p:sp>
            <p:nvSpPr>
              <p:cNvPr id="765" name="Rectangle"/>
              <p:cNvSpPr/>
              <p:nvPr/>
            </p:nvSpPr>
            <p:spPr>
              <a:xfrm>
                <a:off x="0" y="16485"/>
                <a:ext cx="629868" cy="223570"/>
              </a:xfrm>
              <a:prstGeom prst="rect">
                <a:avLst/>
              </a:prstGeom>
              <a:solidFill>
                <a:schemeClr val="accent1"/>
              </a:solidFill>
              <a:ln w="12700" cap="flat">
                <a:solidFill>
                  <a:srgbClr val="42719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766" name="C"/>
              <p:cNvSpPr txBox="1"/>
              <p:nvPr/>
            </p:nvSpPr>
            <p:spPr>
              <a:xfrm>
                <a:off x="0" y="0"/>
                <a:ext cx="629868" cy="2565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100" b="1">
                    <a:solidFill>
                      <a:srgbClr val="FFFFFF"/>
                    </a:solidFill>
                    <a:latin typeface="Bahnschrift Light"/>
                    <a:ea typeface="Bahnschrift Light"/>
                    <a:cs typeface="Bahnschrift Light"/>
                    <a:sym typeface="Bahnschrift Light"/>
                  </a:defRPr>
                </a:lvl1pPr>
              </a:lstStyle>
              <a:p>
                <a:r>
                  <a:t>C</a:t>
                </a:r>
              </a:p>
            </p:txBody>
          </p:sp>
        </p:grpSp>
        <p:sp>
          <p:nvSpPr>
            <p:cNvPr id="768" name="Straight Arrow Connector 135"/>
            <p:cNvSpPr/>
            <p:nvPr/>
          </p:nvSpPr>
          <p:spPr>
            <a:xfrm>
              <a:off x="316640" y="1097297"/>
              <a:ext cx="31007" cy="1032101"/>
            </a:xfrm>
            <a:prstGeom prst="line">
              <a:avLst/>
            </a:prstGeom>
            <a:noFill/>
            <a:ln w="31750" cap="flat">
              <a:solidFill>
                <a:srgbClr val="FF0000"/>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769" name="Straight Arrow Connector 136"/>
            <p:cNvSpPr/>
            <p:nvPr/>
          </p:nvSpPr>
          <p:spPr>
            <a:xfrm flipH="1" flipV="1">
              <a:off x="2961006" y="1094040"/>
              <a:ext cx="37882" cy="1015450"/>
            </a:xfrm>
            <a:prstGeom prst="line">
              <a:avLst/>
            </a:prstGeom>
            <a:noFill/>
            <a:ln w="31750" cap="flat">
              <a:solidFill>
                <a:srgbClr val="FF0000"/>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770" name="Straight Arrow Connector 137"/>
            <p:cNvSpPr/>
            <p:nvPr/>
          </p:nvSpPr>
          <p:spPr>
            <a:xfrm>
              <a:off x="1992220" y="274337"/>
              <a:ext cx="606405" cy="458621"/>
            </a:xfrm>
            <a:prstGeom prst="line">
              <a:avLst/>
            </a:prstGeom>
            <a:noFill/>
            <a:ln w="31750" cap="flat">
              <a:solidFill>
                <a:srgbClr val="FF0000"/>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771" name="Straight Arrow Connector 138"/>
            <p:cNvSpPr/>
            <p:nvPr/>
          </p:nvSpPr>
          <p:spPr>
            <a:xfrm>
              <a:off x="709671" y="1077459"/>
              <a:ext cx="509135" cy="383753"/>
            </a:xfrm>
            <a:prstGeom prst="line">
              <a:avLst/>
            </a:prstGeom>
            <a:noFill/>
            <a:ln w="31750" cap="flat">
              <a:solidFill>
                <a:srgbClr val="FF0000"/>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772" name="Straight Arrow Connector 139"/>
            <p:cNvSpPr/>
            <p:nvPr/>
          </p:nvSpPr>
          <p:spPr>
            <a:xfrm flipH="1" flipV="1">
              <a:off x="1615780" y="296882"/>
              <a:ext cx="17136" cy="1122385"/>
            </a:xfrm>
            <a:prstGeom prst="line">
              <a:avLst/>
            </a:prstGeom>
            <a:noFill/>
            <a:ln w="31750" cap="flat">
              <a:solidFill>
                <a:srgbClr val="FF0000"/>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773" name="Straight Arrow Connector 140"/>
            <p:cNvSpPr/>
            <p:nvPr/>
          </p:nvSpPr>
          <p:spPr>
            <a:xfrm flipH="1">
              <a:off x="1996064" y="2436293"/>
              <a:ext cx="640839" cy="371428"/>
            </a:xfrm>
            <a:prstGeom prst="line">
              <a:avLst/>
            </a:prstGeom>
            <a:noFill/>
            <a:ln w="31750" cap="flat">
              <a:solidFill>
                <a:srgbClr val="FF0000"/>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774" name="Straight Arrow Connector 141"/>
            <p:cNvSpPr/>
            <p:nvPr/>
          </p:nvSpPr>
          <p:spPr>
            <a:xfrm>
              <a:off x="740682" y="2468482"/>
              <a:ext cx="463629" cy="336026"/>
            </a:xfrm>
            <a:prstGeom prst="line">
              <a:avLst/>
            </a:prstGeom>
            <a:noFill/>
            <a:ln w="31750" cap="flat">
              <a:solidFill>
                <a:srgbClr val="FF0000"/>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775" name="Straight Arrow Connector 142"/>
            <p:cNvSpPr/>
            <p:nvPr/>
          </p:nvSpPr>
          <p:spPr>
            <a:xfrm flipV="1">
              <a:off x="696497" y="302438"/>
              <a:ext cx="525198" cy="466396"/>
            </a:xfrm>
            <a:prstGeom prst="line">
              <a:avLst/>
            </a:prstGeom>
            <a:noFill/>
            <a:ln w="31750" cap="flat">
              <a:solidFill>
                <a:srgbClr val="FF0000"/>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776" name="Straight Arrow Connector 144"/>
            <p:cNvSpPr/>
            <p:nvPr/>
          </p:nvSpPr>
          <p:spPr>
            <a:xfrm flipV="1">
              <a:off x="718863" y="1748357"/>
              <a:ext cx="501011" cy="402267"/>
            </a:xfrm>
            <a:prstGeom prst="line">
              <a:avLst/>
            </a:prstGeom>
            <a:noFill/>
            <a:ln w="31750" cap="flat">
              <a:solidFill>
                <a:srgbClr val="FF0000"/>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777" name="Straight Arrow Connector 145"/>
            <p:cNvSpPr/>
            <p:nvPr/>
          </p:nvSpPr>
          <p:spPr>
            <a:xfrm flipV="1">
              <a:off x="1607424" y="1784104"/>
              <a:ext cx="14901" cy="1005342"/>
            </a:xfrm>
            <a:prstGeom prst="line">
              <a:avLst/>
            </a:prstGeom>
            <a:noFill/>
            <a:ln w="31750" cap="flat">
              <a:solidFill>
                <a:srgbClr val="FF0000"/>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778" name="Straight Arrow Connector 146"/>
            <p:cNvSpPr/>
            <p:nvPr/>
          </p:nvSpPr>
          <p:spPr>
            <a:xfrm>
              <a:off x="1979456" y="1771361"/>
              <a:ext cx="657006" cy="367195"/>
            </a:xfrm>
            <a:prstGeom prst="line">
              <a:avLst/>
            </a:prstGeom>
            <a:noFill/>
            <a:ln w="31750" cap="flat">
              <a:solidFill>
                <a:srgbClr val="FF0000"/>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779" name="Straight Arrow Connector 147"/>
            <p:cNvSpPr/>
            <p:nvPr/>
          </p:nvSpPr>
          <p:spPr>
            <a:xfrm flipV="1">
              <a:off x="2002606" y="1074766"/>
              <a:ext cx="594052" cy="395842"/>
            </a:xfrm>
            <a:prstGeom prst="line">
              <a:avLst/>
            </a:prstGeom>
            <a:noFill/>
            <a:ln w="31750" cap="flat">
              <a:solidFill>
                <a:srgbClr val="FF0000"/>
              </a:solidFill>
              <a:prstDash val="solid"/>
              <a:miter lim="800000"/>
              <a:headEnd type="oval" w="med" len="med"/>
              <a:tailEnd type="oval" w="med" len="med"/>
            </a:ln>
            <a:effectLst/>
          </p:spPr>
          <p:txBody>
            <a:bodyPr wrap="square" lIns="45719" tIns="45719" rIns="45719" bIns="45719" numCol="1" anchor="t">
              <a:noAutofit/>
            </a:bodyPr>
            <a:lstStyle/>
            <a:p>
              <a:endParaRPr/>
            </a:p>
          </p:txBody>
        </p:sp>
        <p:sp>
          <p:nvSpPr>
            <p:cNvPr id="780" name="TextBox 150"/>
            <p:cNvSpPr txBox="1"/>
            <p:nvPr/>
          </p:nvSpPr>
          <p:spPr>
            <a:xfrm>
              <a:off x="3495683" y="699425"/>
              <a:ext cx="1000382" cy="3962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1000">
                  <a:latin typeface="Bahnschrift Light"/>
                  <a:ea typeface="Bahnschrift Light"/>
                  <a:cs typeface="Bahnschrift Light"/>
                  <a:sym typeface="Bahnschrift Light"/>
                </a:defRPr>
              </a:lvl1pPr>
            </a:lstStyle>
            <a:p>
              <a:r>
                <a:t>Common Access</a:t>
              </a:r>
            </a:p>
          </p:txBody>
        </p:sp>
        <p:sp>
          <p:nvSpPr>
            <p:cNvPr id="781" name="Freeform 151"/>
            <p:cNvSpPr/>
            <p:nvPr/>
          </p:nvSpPr>
          <p:spPr>
            <a:xfrm rot="1877131">
              <a:off x="3129251" y="2540143"/>
              <a:ext cx="1306664" cy="427932"/>
            </a:xfrm>
            <a:custGeom>
              <a:avLst/>
              <a:gdLst/>
              <a:ahLst/>
              <a:cxnLst>
                <a:cxn ang="0">
                  <a:pos x="wd2" y="hd2"/>
                </a:cxn>
                <a:cxn ang="5400000">
                  <a:pos x="wd2" y="hd2"/>
                </a:cxn>
                <a:cxn ang="10800000">
                  <a:pos x="wd2" y="hd2"/>
                </a:cxn>
                <a:cxn ang="16200000">
                  <a:pos x="wd2" y="hd2"/>
                </a:cxn>
              </a:cxnLst>
              <a:rect l="0" t="0" r="r" b="b"/>
              <a:pathLst>
                <a:path w="19778" h="21600" extrusionOk="0">
                  <a:moveTo>
                    <a:pt x="0" y="0"/>
                  </a:moveTo>
                  <a:cubicBezTo>
                    <a:pt x="7818" y="0"/>
                    <a:pt x="15635" y="0"/>
                    <a:pt x="18618" y="3441"/>
                  </a:cubicBezTo>
                  <a:cubicBezTo>
                    <a:pt x="21600" y="6881"/>
                    <a:pt x="17894" y="20644"/>
                    <a:pt x="17894" y="20644"/>
                  </a:cubicBezTo>
                  <a:lnTo>
                    <a:pt x="17687" y="21600"/>
                  </a:lnTo>
                </a:path>
              </a:pathLst>
            </a:custGeom>
            <a:noFill/>
            <a:ln w="28575" cap="flat">
              <a:solidFill>
                <a:schemeClr val="accent1"/>
              </a:solidFill>
              <a:prstDash val="lgDash"/>
              <a:miter lim="800000"/>
              <a:tailEnd type="stealth" w="med" len="med"/>
            </a:ln>
            <a:effectLst/>
          </p:spPr>
          <p:txBody>
            <a:bodyPr wrap="square" lIns="45719" tIns="45719" rIns="45719" bIns="45719" numCol="1" anchor="ctr">
              <a:noAutofit/>
            </a:bodyPr>
            <a:lstStyle/>
            <a:p>
              <a:pPr algn="ctr">
                <a:defRPr>
                  <a:latin typeface="Bahnschrift Light"/>
                  <a:ea typeface="Bahnschrift Light"/>
                  <a:cs typeface="Bahnschrift Light"/>
                  <a:sym typeface="Bahnschrift Light"/>
                </a:defRPr>
              </a:pPr>
              <a:endParaRPr/>
            </a:p>
          </p:txBody>
        </p:sp>
        <p:grpSp>
          <p:nvGrpSpPr>
            <p:cNvPr id="784" name="Rectangle 152"/>
            <p:cNvGrpSpPr/>
            <p:nvPr/>
          </p:nvGrpSpPr>
          <p:grpSpPr>
            <a:xfrm>
              <a:off x="3248950" y="3269887"/>
              <a:ext cx="1493847" cy="332741"/>
              <a:chOff x="0" y="0"/>
              <a:chExt cx="1493846" cy="332740"/>
            </a:xfrm>
          </p:grpSpPr>
          <p:sp>
            <p:nvSpPr>
              <p:cNvPr id="782" name="Rectangle"/>
              <p:cNvSpPr/>
              <p:nvPr/>
            </p:nvSpPr>
            <p:spPr>
              <a:xfrm>
                <a:off x="0" y="25889"/>
                <a:ext cx="1493847" cy="280962"/>
              </a:xfrm>
              <a:prstGeom prst="rect">
                <a:avLst/>
              </a:prstGeom>
              <a:solidFill>
                <a:srgbClr val="00B0F0"/>
              </a:solidFill>
              <a:ln w="12700" cap="flat">
                <a:solidFill>
                  <a:srgbClr val="42719B"/>
                </a:solidFill>
                <a:prstDash val="solid"/>
                <a:miter lim="800000"/>
              </a:ln>
              <a:effectLst/>
            </p:spPr>
            <p:txBody>
              <a:bodyPr wrap="square" lIns="45719" tIns="45719" rIns="45719" bIns="45719" numCol="1" anchor="ctr">
                <a:noAutofit/>
              </a:bodyPr>
              <a:lstStyle/>
              <a:p>
                <a:pPr algn="ctr">
                  <a:defRPr sz="1600" b="1">
                    <a:solidFill>
                      <a:srgbClr val="FFFFFF"/>
                    </a:solidFill>
                    <a:latin typeface="Bahnschrift Light"/>
                    <a:ea typeface="Bahnschrift Light"/>
                    <a:cs typeface="Bahnschrift Light"/>
                    <a:sym typeface="Bahnschrift Light"/>
                  </a:defRPr>
                </a:pPr>
                <a:endParaRPr/>
              </a:p>
            </p:txBody>
          </p:sp>
          <p:sp>
            <p:nvSpPr>
              <p:cNvPr id="783" name="Metro/LH"/>
              <p:cNvSpPr txBox="1"/>
              <p:nvPr/>
            </p:nvSpPr>
            <p:spPr>
              <a:xfrm>
                <a:off x="0" y="0"/>
                <a:ext cx="1493847" cy="3327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600" b="1">
                    <a:solidFill>
                      <a:srgbClr val="FFFFFF"/>
                    </a:solidFill>
                    <a:latin typeface="Bahnschrift Light"/>
                    <a:ea typeface="Bahnschrift Light"/>
                    <a:cs typeface="Bahnschrift Light"/>
                    <a:sym typeface="Bahnschrift Light"/>
                  </a:defRPr>
                </a:lvl1pPr>
              </a:lstStyle>
              <a:p>
                <a:r>
                  <a:t>Metro/LH</a:t>
                </a:r>
              </a:p>
            </p:txBody>
          </p:sp>
        </p:grpSp>
        <p:sp>
          <p:nvSpPr>
            <p:cNvPr id="785" name="Freeform 166"/>
            <p:cNvSpPr/>
            <p:nvPr/>
          </p:nvSpPr>
          <p:spPr>
            <a:xfrm rot="21189650">
              <a:off x="2445090" y="147739"/>
              <a:ext cx="2168704" cy="1420668"/>
            </a:xfrm>
            <a:custGeom>
              <a:avLst/>
              <a:gdLst/>
              <a:ahLst/>
              <a:cxnLst>
                <a:cxn ang="0">
                  <a:pos x="wd2" y="hd2"/>
                </a:cxn>
                <a:cxn ang="5400000">
                  <a:pos x="wd2" y="hd2"/>
                </a:cxn>
                <a:cxn ang="10800000">
                  <a:pos x="wd2" y="hd2"/>
                </a:cxn>
                <a:cxn ang="16200000">
                  <a:pos x="wd2" y="hd2"/>
                </a:cxn>
              </a:cxnLst>
              <a:rect l="0" t="0" r="r" b="b"/>
              <a:pathLst>
                <a:path w="20469" h="18523" extrusionOk="0">
                  <a:moveTo>
                    <a:pt x="0" y="3716"/>
                  </a:moveTo>
                  <a:cubicBezTo>
                    <a:pt x="6789" y="1155"/>
                    <a:pt x="13578" y="-1405"/>
                    <a:pt x="16830" y="898"/>
                  </a:cubicBezTo>
                  <a:cubicBezTo>
                    <a:pt x="20081" y="3201"/>
                    <a:pt x="21600" y="14873"/>
                    <a:pt x="19510" y="17534"/>
                  </a:cubicBezTo>
                  <a:cubicBezTo>
                    <a:pt x="17419" y="20195"/>
                    <a:pt x="5592" y="16617"/>
                    <a:pt x="4288" y="16863"/>
                  </a:cubicBezTo>
                </a:path>
              </a:pathLst>
            </a:custGeom>
            <a:noFill/>
            <a:ln w="25400" cap="flat">
              <a:solidFill>
                <a:srgbClr val="92D050"/>
              </a:solidFill>
              <a:prstDash val="solid"/>
              <a:miter lim="800000"/>
              <a:headEnd type="oval" w="med" len="med"/>
              <a:tailEnd type="oval" w="med" len="med"/>
            </a:ln>
            <a:effectLst/>
          </p:spPr>
          <p:txBody>
            <a:bodyPr wrap="square" lIns="45719" tIns="45719" rIns="45719" bIns="45719" numCol="1" anchor="ctr">
              <a:noAutofit/>
            </a:bodyPr>
            <a:lstStyle/>
            <a:p>
              <a:pPr algn="ctr">
                <a:defRPr>
                  <a:solidFill>
                    <a:srgbClr val="FFFFFF"/>
                  </a:solidFill>
                  <a:latin typeface="Bahnschrift Light"/>
                  <a:ea typeface="Bahnschrift Light"/>
                  <a:cs typeface="Bahnschrift Light"/>
                  <a:sym typeface="Bahnschrift Light"/>
                </a:defRPr>
              </a:pPr>
              <a:endParaRPr/>
            </a:p>
          </p:txBody>
        </p:sp>
        <p:sp>
          <p:nvSpPr>
            <p:cNvPr id="786" name="Isosceles Triangle 88"/>
            <p:cNvSpPr/>
            <p:nvPr/>
          </p:nvSpPr>
          <p:spPr>
            <a:xfrm>
              <a:off x="3561809" y="1401286"/>
              <a:ext cx="389181" cy="169349"/>
            </a:xfrm>
            <a:prstGeom prst="triangle">
              <a:avLst/>
            </a:prstGeom>
            <a:solidFill>
              <a:schemeClr val="accent1"/>
            </a:solidFill>
            <a:ln w="12700" cap="flat">
              <a:solidFill>
                <a:srgbClr val="42719B"/>
              </a:solidFill>
              <a:prstDash val="solid"/>
              <a:miter lim="800000"/>
            </a:ln>
            <a:effectLst/>
          </p:spPr>
          <p:txBody>
            <a:bodyPr wrap="square" lIns="45719" tIns="45719" rIns="45719" bIns="45719" numCol="1" anchor="ctr">
              <a:noAutofit/>
            </a:bodyPr>
            <a:lstStyle/>
            <a:p>
              <a:pPr algn="ctr">
                <a:defRPr>
                  <a:solidFill>
                    <a:srgbClr val="FFFFFF"/>
                  </a:solidFill>
                  <a:latin typeface="Bahnschrift Light"/>
                  <a:ea typeface="Bahnschrift Light"/>
                  <a:cs typeface="Bahnschrift Light"/>
                  <a:sym typeface="Bahnschrift Light"/>
                </a:defRPr>
              </a:pPr>
              <a:endParaRPr/>
            </a:p>
          </p:txBody>
        </p:sp>
        <p:sp>
          <p:nvSpPr>
            <p:cNvPr id="787" name="Isosceles Triangle 88"/>
            <p:cNvSpPr/>
            <p:nvPr/>
          </p:nvSpPr>
          <p:spPr>
            <a:xfrm>
              <a:off x="3116600" y="103493"/>
              <a:ext cx="389181" cy="169349"/>
            </a:xfrm>
            <a:prstGeom prst="triangle">
              <a:avLst/>
            </a:prstGeom>
            <a:solidFill>
              <a:schemeClr val="accent1"/>
            </a:solidFill>
            <a:ln w="12700" cap="flat">
              <a:solidFill>
                <a:srgbClr val="42719B"/>
              </a:solidFill>
              <a:prstDash val="solid"/>
              <a:miter lim="800000"/>
            </a:ln>
            <a:effectLst/>
          </p:spPr>
          <p:txBody>
            <a:bodyPr wrap="square" lIns="45719" tIns="45719" rIns="45719" bIns="45719" numCol="1" anchor="ctr">
              <a:noAutofit/>
            </a:bodyPr>
            <a:lstStyle/>
            <a:p>
              <a:pPr algn="ctr">
                <a:defRPr>
                  <a:solidFill>
                    <a:srgbClr val="FFFFFF"/>
                  </a:solidFill>
                  <a:latin typeface="Bahnschrift Light"/>
                  <a:ea typeface="Bahnschrift Light"/>
                  <a:cs typeface="Bahnschrift Light"/>
                  <a:sym typeface="Bahnschrift Light"/>
                </a:defRPr>
              </a:pPr>
              <a:endParaRPr/>
            </a:p>
          </p:txBody>
        </p:sp>
        <p:sp>
          <p:nvSpPr>
            <p:cNvPr id="788" name="Isosceles Triangle 88"/>
            <p:cNvSpPr/>
            <p:nvPr/>
          </p:nvSpPr>
          <p:spPr>
            <a:xfrm>
              <a:off x="4301474" y="451093"/>
              <a:ext cx="389181" cy="169348"/>
            </a:xfrm>
            <a:prstGeom prst="triangle">
              <a:avLst/>
            </a:prstGeom>
            <a:solidFill>
              <a:schemeClr val="accent1"/>
            </a:solidFill>
            <a:ln w="12700" cap="flat">
              <a:solidFill>
                <a:srgbClr val="42719B"/>
              </a:solidFill>
              <a:prstDash val="solid"/>
              <a:miter lim="800000"/>
            </a:ln>
            <a:effectLst/>
          </p:spPr>
          <p:txBody>
            <a:bodyPr wrap="square" lIns="45719" tIns="45719" rIns="45719" bIns="45719" numCol="1" anchor="ctr">
              <a:noAutofit/>
            </a:bodyPr>
            <a:lstStyle/>
            <a:p>
              <a:pPr algn="ctr">
                <a:defRPr>
                  <a:solidFill>
                    <a:srgbClr val="FFFFFF"/>
                  </a:solidFill>
                  <a:latin typeface="Bahnschrift Light"/>
                  <a:ea typeface="Bahnschrift Light"/>
                  <a:cs typeface="Bahnschrift Light"/>
                  <a:sym typeface="Bahnschrift Light"/>
                </a:defRPr>
              </a:pPr>
              <a:endParaRPr/>
            </a:p>
          </p:txBody>
        </p:sp>
      </p:grpSp>
      <p:sp>
        <p:nvSpPr>
          <p:cNvPr id="790" name="TextBox 72"/>
          <p:cNvSpPr txBox="1"/>
          <p:nvPr/>
        </p:nvSpPr>
        <p:spPr>
          <a:xfrm>
            <a:off x="7606218" y="1208574"/>
            <a:ext cx="3016674" cy="313394"/>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a:defRPr sz="1600" b="1">
                <a:latin typeface="Arial"/>
                <a:ea typeface="Arial"/>
                <a:cs typeface="Arial"/>
                <a:sym typeface="Arial"/>
              </a:defRPr>
            </a:lvl1pPr>
          </a:lstStyle>
          <a:p>
            <a:r>
              <a:rPr dirty="0"/>
              <a:t>Tomorrow's Network Fabric</a:t>
            </a:r>
          </a:p>
        </p:txBody>
      </p:sp>
      <p:sp>
        <p:nvSpPr>
          <p:cNvPr id="791" name="Freeform 3"/>
          <p:cNvSpPr/>
          <p:nvPr/>
        </p:nvSpPr>
        <p:spPr>
          <a:xfrm>
            <a:off x="7876010" y="4353088"/>
            <a:ext cx="2198485" cy="1168042"/>
          </a:xfrm>
          <a:custGeom>
            <a:avLst/>
            <a:gdLst/>
            <a:ahLst/>
            <a:cxnLst>
              <a:cxn ang="0">
                <a:pos x="wd2" y="hd2"/>
              </a:cxn>
              <a:cxn ang="5400000">
                <a:pos x="wd2" y="hd2"/>
              </a:cxn>
              <a:cxn ang="10800000">
                <a:pos x="wd2" y="hd2"/>
              </a:cxn>
              <a:cxn ang="16200000">
                <a:pos x="wd2" y="hd2"/>
              </a:cxn>
            </a:cxnLst>
            <a:rect l="0" t="0" r="r" b="b"/>
            <a:pathLst>
              <a:path w="20017" h="21243" extrusionOk="0">
                <a:moveTo>
                  <a:pt x="17746" y="0"/>
                </a:moveTo>
                <a:cubicBezTo>
                  <a:pt x="19360" y="5257"/>
                  <a:pt x="20975" y="10513"/>
                  <a:pt x="19325" y="14050"/>
                </a:cubicBezTo>
                <a:cubicBezTo>
                  <a:pt x="17674" y="17586"/>
                  <a:pt x="11024" y="21600"/>
                  <a:pt x="7843" y="21218"/>
                </a:cubicBezTo>
                <a:cubicBezTo>
                  <a:pt x="4661" y="20835"/>
                  <a:pt x="1097" y="15244"/>
                  <a:pt x="236" y="11756"/>
                </a:cubicBezTo>
                <a:cubicBezTo>
                  <a:pt x="-625" y="8267"/>
                  <a:pt x="1025" y="4277"/>
                  <a:pt x="2676" y="287"/>
                </a:cubicBezTo>
              </a:path>
            </a:pathLst>
          </a:custGeom>
          <a:ln w="38100">
            <a:solidFill>
              <a:srgbClr val="92D050"/>
            </a:solidFill>
            <a:miter/>
            <a:headEnd type="oval"/>
            <a:tailEnd type="oval"/>
          </a:ln>
        </p:spPr>
        <p:txBody>
          <a:bodyPr lIns="45719" rIns="45719" anchor="ctr"/>
          <a:lstStyle/>
          <a:p>
            <a:pPr algn="ctr">
              <a:defRPr>
                <a:solidFill>
                  <a:srgbClr val="FFFFFF"/>
                </a:solidFill>
                <a:latin typeface="Bahnschrift Light"/>
                <a:ea typeface="Bahnschrift Light"/>
                <a:cs typeface="Bahnschrift Light"/>
                <a:sym typeface="Bahnschrift Light"/>
              </a:defRPr>
            </a:pPr>
            <a:endParaRPr/>
          </a:p>
        </p:txBody>
      </p:sp>
      <p:sp>
        <p:nvSpPr>
          <p:cNvPr id="792" name="Isosceles Triangle 88"/>
          <p:cNvSpPr/>
          <p:nvPr/>
        </p:nvSpPr>
        <p:spPr>
          <a:xfrm>
            <a:off x="7703022" y="4858060"/>
            <a:ext cx="389181" cy="169348"/>
          </a:xfrm>
          <a:prstGeom prst="triangle">
            <a:avLst/>
          </a:prstGeom>
          <a:solidFill>
            <a:schemeClr val="accent1"/>
          </a:solidFill>
          <a:ln w="12700">
            <a:solidFill>
              <a:srgbClr val="42719B"/>
            </a:solidFill>
            <a:miter/>
          </a:ln>
        </p:spPr>
        <p:txBody>
          <a:bodyPr lIns="45719" rIns="45719" anchor="ctr"/>
          <a:lstStyle/>
          <a:p>
            <a:pPr algn="ctr">
              <a:defRPr>
                <a:solidFill>
                  <a:srgbClr val="FFFFFF"/>
                </a:solidFill>
                <a:latin typeface="Bahnschrift Light"/>
                <a:ea typeface="Bahnschrift Light"/>
                <a:cs typeface="Bahnschrift Light"/>
                <a:sym typeface="Bahnschrift Light"/>
              </a:defRPr>
            </a:pPr>
            <a:endParaRPr/>
          </a:p>
        </p:txBody>
      </p:sp>
      <p:sp>
        <p:nvSpPr>
          <p:cNvPr id="793" name="Isosceles Triangle 88"/>
          <p:cNvSpPr/>
          <p:nvPr/>
        </p:nvSpPr>
        <p:spPr>
          <a:xfrm>
            <a:off x="8662258" y="5369859"/>
            <a:ext cx="389181" cy="169348"/>
          </a:xfrm>
          <a:prstGeom prst="triangle">
            <a:avLst/>
          </a:prstGeom>
          <a:solidFill>
            <a:schemeClr val="accent1"/>
          </a:solidFill>
          <a:ln w="12700">
            <a:solidFill>
              <a:srgbClr val="42719B"/>
            </a:solidFill>
            <a:miter/>
          </a:ln>
        </p:spPr>
        <p:txBody>
          <a:bodyPr lIns="45719" rIns="45719" anchor="ctr"/>
          <a:lstStyle/>
          <a:p>
            <a:pPr algn="ctr">
              <a:defRPr>
                <a:solidFill>
                  <a:srgbClr val="FFFFFF"/>
                </a:solidFill>
                <a:latin typeface="Bahnschrift Light"/>
                <a:ea typeface="Bahnschrift Light"/>
                <a:cs typeface="Bahnschrift Light"/>
                <a:sym typeface="Bahnschrift Light"/>
              </a:defRPr>
            </a:pPr>
            <a:endParaRPr/>
          </a:p>
        </p:txBody>
      </p:sp>
      <p:sp>
        <p:nvSpPr>
          <p:cNvPr id="794" name="Isosceles Triangle 88"/>
          <p:cNvSpPr/>
          <p:nvPr/>
        </p:nvSpPr>
        <p:spPr>
          <a:xfrm>
            <a:off x="9879900" y="4937107"/>
            <a:ext cx="389181" cy="169348"/>
          </a:xfrm>
          <a:prstGeom prst="triangle">
            <a:avLst/>
          </a:prstGeom>
          <a:solidFill>
            <a:schemeClr val="accent1"/>
          </a:solidFill>
          <a:ln w="12700">
            <a:solidFill>
              <a:srgbClr val="42719B"/>
            </a:solidFill>
            <a:miter/>
          </a:ln>
        </p:spPr>
        <p:txBody>
          <a:bodyPr lIns="45719" rIns="45719" anchor="ctr"/>
          <a:lstStyle/>
          <a:p>
            <a:pPr algn="ctr">
              <a:defRPr>
                <a:solidFill>
                  <a:srgbClr val="FFFFFF"/>
                </a:solidFill>
                <a:latin typeface="Bahnschrift Light"/>
                <a:ea typeface="Bahnschrift Light"/>
                <a:cs typeface="Bahnschrift Light"/>
                <a:sym typeface="Bahnschrift Light"/>
              </a:defRPr>
            </a:pPr>
            <a:endParaRPr/>
          </a:p>
        </p:txBody>
      </p:sp>
      <p:sp>
        <p:nvSpPr>
          <p:cNvPr id="795" name="TextBox 74"/>
          <p:cNvSpPr txBox="1"/>
          <p:nvPr/>
        </p:nvSpPr>
        <p:spPr>
          <a:xfrm>
            <a:off x="8681842" y="4985320"/>
            <a:ext cx="1000382" cy="3962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000">
                <a:latin typeface="Bahnschrift Light"/>
                <a:ea typeface="Bahnschrift Light"/>
                <a:cs typeface="Bahnschrift Light"/>
                <a:sym typeface="Bahnschrift Light"/>
              </a:defRPr>
            </a:lvl1pPr>
          </a:lstStyle>
          <a:p>
            <a:r>
              <a:t>Common Access</a:t>
            </a:r>
          </a:p>
        </p:txBody>
      </p:sp>
      <p:sp>
        <p:nvSpPr>
          <p:cNvPr id="796" name="Freeform 4"/>
          <p:cNvSpPr/>
          <p:nvPr/>
        </p:nvSpPr>
        <p:spPr>
          <a:xfrm>
            <a:off x="6268971" y="1617358"/>
            <a:ext cx="2101433" cy="2214843"/>
          </a:xfrm>
          <a:custGeom>
            <a:avLst/>
            <a:gdLst/>
            <a:ahLst/>
            <a:cxnLst>
              <a:cxn ang="0">
                <a:pos x="wd2" y="hd2"/>
              </a:cxn>
              <a:cxn ang="5400000">
                <a:pos x="wd2" y="hd2"/>
              </a:cxn>
              <a:cxn ang="10800000">
                <a:pos x="wd2" y="hd2"/>
              </a:cxn>
              <a:cxn ang="16200000">
                <a:pos x="wd2" y="hd2"/>
              </a:cxn>
            </a:cxnLst>
            <a:rect l="0" t="0" r="r" b="b"/>
            <a:pathLst>
              <a:path w="21409" h="20230" extrusionOk="0">
                <a:moveTo>
                  <a:pt x="21409" y="5855"/>
                </a:moveTo>
                <a:cubicBezTo>
                  <a:pt x="19308" y="3731"/>
                  <a:pt x="17207" y="1607"/>
                  <a:pt x="14343" y="815"/>
                </a:cubicBezTo>
                <a:cubicBezTo>
                  <a:pt x="11479" y="23"/>
                  <a:pt x="6608" y="-649"/>
                  <a:pt x="4225" y="1103"/>
                </a:cubicBezTo>
                <a:cubicBezTo>
                  <a:pt x="1843" y="2855"/>
                  <a:pt x="291" y="8207"/>
                  <a:pt x="50" y="11327"/>
                </a:cubicBezTo>
                <a:cubicBezTo>
                  <a:pt x="-191" y="14447"/>
                  <a:pt x="398" y="18695"/>
                  <a:pt x="2780" y="19823"/>
                </a:cubicBezTo>
                <a:cubicBezTo>
                  <a:pt x="5162" y="20951"/>
                  <a:pt x="9752" y="19523"/>
                  <a:pt x="14343" y="18095"/>
                </a:cubicBezTo>
              </a:path>
            </a:pathLst>
          </a:custGeom>
          <a:ln w="38100">
            <a:solidFill>
              <a:srgbClr val="92D050"/>
            </a:solidFill>
            <a:miter/>
            <a:headEnd type="oval"/>
            <a:tailEnd type="oval"/>
          </a:ln>
        </p:spPr>
        <p:txBody>
          <a:bodyPr lIns="45719" rIns="45719" anchor="ctr"/>
          <a:lstStyle/>
          <a:p>
            <a:pPr algn="ctr">
              <a:defRPr>
                <a:solidFill>
                  <a:srgbClr val="FFFFFF"/>
                </a:solidFill>
                <a:latin typeface="Bahnschrift Light"/>
                <a:ea typeface="Bahnschrift Light"/>
                <a:cs typeface="Bahnschrift Light"/>
                <a:sym typeface="Bahnschrift Light"/>
              </a:defRPr>
            </a:pPr>
            <a:endParaRPr/>
          </a:p>
        </p:txBody>
      </p:sp>
      <p:sp>
        <p:nvSpPr>
          <p:cNvPr id="797" name="TextBox 75"/>
          <p:cNvSpPr txBox="1"/>
          <p:nvPr/>
        </p:nvSpPr>
        <p:spPr>
          <a:xfrm>
            <a:off x="6458222" y="2555593"/>
            <a:ext cx="1000382" cy="3962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000">
                <a:latin typeface="Bahnschrift Light"/>
                <a:ea typeface="Bahnschrift Light"/>
                <a:cs typeface="Bahnschrift Light"/>
                <a:sym typeface="Bahnschrift Light"/>
              </a:defRPr>
            </a:lvl1pPr>
          </a:lstStyle>
          <a:p>
            <a:r>
              <a:t>Common Access</a:t>
            </a:r>
          </a:p>
        </p:txBody>
      </p:sp>
      <p:sp>
        <p:nvSpPr>
          <p:cNvPr id="798" name="Isosceles Triangle 88"/>
          <p:cNvSpPr/>
          <p:nvPr/>
        </p:nvSpPr>
        <p:spPr>
          <a:xfrm>
            <a:off x="6763822" y="3699202"/>
            <a:ext cx="389181" cy="169348"/>
          </a:xfrm>
          <a:prstGeom prst="triangle">
            <a:avLst/>
          </a:prstGeom>
          <a:solidFill>
            <a:schemeClr val="accent1"/>
          </a:solidFill>
          <a:ln w="12700">
            <a:solidFill>
              <a:srgbClr val="42719B"/>
            </a:solidFill>
            <a:miter/>
          </a:ln>
        </p:spPr>
        <p:txBody>
          <a:bodyPr lIns="45719" rIns="45719" anchor="ctr"/>
          <a:lstStyle/>
          <a:p>
            <a:pPr algn="ctr">
              <a:defRPr>
                <a:solidFill>
                  <a:srgbClr val="FFFFFF"/>
                </a:solidFill>
                <a:latin typeface="Bahnschrift Light"/>
                <a:ea typeface="Bahnschrift Light"/>
                <a:cs typeface="Bahnschrift Light"/>
                <a:sym typeface="Bahnschrift Light"/>
              </a:defRPr>
            </a:pPr>
            <a:endParaRPr/>
          </a:p>
        </p:txBody>
      </p:sp>
      <p:sp>
        <p:nvSpPr>
          <p:cNvPr id="799" name="Isosceles Triangle 88"/>
          <p:cNvSpPr/>
          <p:nvPr/>
        </p:nvSpPr>
        <p:spPr>
          <a:xfrm>
            <a:off x="7703022" y="1610817"/>
            <a:ext cx="389181" cy="169348"/>
          </a:xfrm>
          <a:prstGeom prst="triangle">
            <a:avLst/>
          </a:prstGeom>
          <a:solidFill>
            <a:schemeClr val="accent1"/>
          </a:solidFill>
          <a:ln w="12700">
            <a:solidFill>
              <a:srgbClr val="42719B"/>
            </a:solidFill>
            <a:miter/>
          </a:ln>
        </p:spPr>
        <p:txBody>
          <a:bodyPr lIns="45719" rIns="45719" anchor="ctr"/>
          <a:lstStyle/>
          <a:p>
            <a:pPr algn="ctr">
              <a:defRPr>
                <a:solidFill>
                  <a:srgbClr val="FFFFFF"/>
                </a:solidFill>
                <a:latin typeface="Bahnschrift Light"/>
                <a:ea typeface="Bahnschrift Light"/>
                <a:cs typeface="Bahnschrift Light"/>
                <a:sym typeface="Bahnschrift Light"/>
              </a:defRPr>
            </a:pPr>
            <a:endParaRPr/>
          </a:p>
        </p:txBody>
      </p:sp>
      <p:sp>
        <p:nvSpPr>
          <p:cNvPr id="800" name="Isosceles Triangle 88"/>
          <p:cNvSpPr/>
          <p:nvPr/>
        </p:nvSpPr>
        <p:spPr>
          <a:xfrm>
            <a:off x="6348658" y="1664660"/>
            <a:ext cx="389182" cy="169348"/>
          </a:xfrm>
          <a:prstGeom prst="triangle">
            <a:avLst/>
          </a:prstGeom>
          <a:solidFill>
            <a:schemeClr val="accent1"/>
          </a:solidFill>
          <a:ln w="12700">
            <a:solidFill>
              <a:srgbClr val="42719B"/>
            </a:solidFill>
            <a:miter/>
          </a:ln>
        </p:spPr>
        <p:txBody>
          <a:bodyPr lIns="45719" rIns="45719" anchor="ctr"/>
          <a:lstStyle/>
          <a:p>
            <a:pPr algn="ctr">
              <a:defRPr>
                <a:solidFill>
                  <a:srgbClr val="FFFFFF"/>
                </a:solidFill>
                <a:latin typeface="Bahnschrift Light"/>
                <a:ea typeface="Bahnschrift Light"/>
                <a:cs typeface="Bahnschrift Light"/>
                <a:sym typeface="Bahnschrift Light"/>
              </a:defRPr>
            </a:pPr>
            <a:endParaRPr/>
          </a:p>
        </p:txBody>
      </p:sp>
      <p:sp>
        <p:nvSpPr>
          <p:cNvPr id="801" name="Rectangle"/>
          <p:cNvSpPr/>
          <p:nvPr/>
        </p:nvSpPr>
        <p:spPr>
          <a:xfrm>
            <a:off x="6856469" y="5842498"/>
            <a:ext cx="4443407" cy="704089"/>
          </a:xfrm>
          <a:prstGeom prst="rect">
            <a:avLst/>
          </a:prstGeom>
          <a:solidFill>
            <a:schemeClr val="accent6">
              <a:satOff val="-3457"/>
              <a:lumOff val="13039"/>
            </a:schemeClr>
          </a:solidFill>
          <a:ln w="12700">
            <a:miter lim="400000"/>
          </a:ln>
        </p:spPr>
        <p:txBody>
          <a:bodyPr lIns="45719" rIns="45719" anchor="ctr"/>
          <a:lstStyle/>
          <a:p>
            <a:pPr algn="ctr">
              <a:defRPr sz="2000" b="1">
                <a:solidFill>
                  <a:srgbClr val="FFFFFF"/>
                </a:solidFill>
              </a:defRPr>
            </a:pPr>
            <a:endParaRPr/>
          </a:p>
        </p:txBody>
      </p:sp>
      <p:sp>
        <p:nvSpPr>
          <p:cNvPr id="802" name="Centralised Architecture"/>
          <p:cNvSpPr txBox="1"/>
          <p:nvPr/>
        </p:nvSpPr>
        <p:spPr>
          <a:xfrm>
            <a:off x="6856469" y="6009876"/>
            <a:ext cx="4443407" cy="369332"/>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lgn="ctr">
              <a:defRPr sz="2000" b="1">
                <a:solidFill>
                  <a:srgbClr val="FFFFFF"/>
                </a:solidFill>
                <a:latin typeface="Bahnschrift Light"/>
                <a:ea typeface="Bahnschrift Light"/>
                <a:cs typeface="Bahnschrift Light"/>
                <a:sym typeface="Bahnschrift Light"/>
              </a:defRPr>
            </a:lvl1pPr>
          </a:lstStyle>
          <a:p>
            <a:r>
              <a:rPr sz="1800">
                <a:latin typeface="Arial" panose="020B0604020202020204" pitchFamily="34" charset="0"/>
                <a:cs typeface="Arial" panose="020B0604020202020204" pitchFamily="34" charset="0"/>
              </a:rPr>
              <a:t>Centralised Architecture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7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7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789"/>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5" nodeType="afterEffect">
                                  <p:stCondLst>
                                    <p:cond delay="0"/>
                                  </p:stCondLst>
                                  <p:iterate>
                                    <p:tmAbs val="0"/>
                                  </p:iterate>
                                  <p:childTnLst>
                                    <p:set>
                                      <p:cBhvr>
                                        <p:cTn id="21" fill="hold"/>
                                        <p:tgtEl>
                                          <p:spTgt spid="796"/>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6" nodeType="afterEffect">
                                  <p:stCondLst>
                                    <p:cond delay="0"/>
                                  </p:stCondLst>
                                  <p:iterate>
                                    <p:tmAbs val="0"/>
                                  </p:iterate>
                                  <p:childTnLst>
                                    <p:set>
                                      <p:cBhvr>
                                        <p:cTn id="24" fill="hold"/>
                                        <p:tgtEl>
                                          <p:spTgt spid="800"/>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7" nodeType="afterEffect">
                                  <p:stCondLst>
                                    <p:cond delay="0"/>
                                  </p:stCondLst>
                                  <p:iterate>
                                    <p:tmAbs val="0"/>
                                  </p:iterate>
                                  <p:childTnLst>
                                    <p:set>
                                      <p:cBhvr>
                                        <p:cTn id="27" fill="hold"/>
                                        <p:tgtEl>
                                          <p:spTgt spid="799"/>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8" nodeType="afterEffect">
                                  <p:stCondLst>
                                    <p:cond delay="0"/>
                                  </p:stCondLst>
                                  <p:iterate>
                                    <p:tmAbs val="0"/>
                                  </p:iterate>
                                  <p:childTnLst>
                                    <p:set>
                                      <p:cBhvr>
                                        <p:cTn id="30" fill="hold"/>
                                        <p:tgtEl>
                                          <p:spTgt spid="797"/>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9" nodeType="afterEffect">
                                  <p:stCondLst>
                                    <p:cond delay="0"/>
                                  </p:stCondLst>
                                  <p:iterate>
                                    <p:tmAbs val="0"/>
                                  </p:iterate>
                                  <p:childTnLst>
                                    <p:set>
                                      <p:cBhvr>
                                        <p:cTn id="33" fill="hold"/>
                                        <p:tgtEl>
                                          <p:spTgt spid="798"/>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10" nodeType="afterEffect">
                                  <p:stCondLst>
                                    <p:cond delay="0"/>
                                  </p:stCondLst>
                                  <p:iterate>
                                    <p:tmAbs val="0"/>
                                  </p:iterate>
                                  <p:childTnLst>
                                    <p:set>
                                      <p:cBhvr>
                                        <p:cTn id="36" fill="hold"/>
                                        <p:tgtEl>
                                          <p:spTgt spid="792"/>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11" nodeType="afterEffect">
                                  <p:stCondLst>
                                    <p:cond delay="0"/>
                                  </p:stCondLst>
                                  <p:iterate>
                                    <p:tmAbs val="0"/>
                                  </p:iterate>
                                  <p:childTnLst>
                                    <p:set>
                                      <p:cBhvr>
                                        <p:cTn id="39" fill="hold"/>
                                        <p:tgtEl>
                                          <p:spTgt spid="795"/>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grpId="12" nodeType="afterEffect">
                                  <p:stCondLst>
                                    <p:cond delay="0"/>
                                  </p:stCondLst>
                                  <p:iterate>
                                    <p:tmAbs val="0"/>
                                  </p:iterate>
                                  <p:childTnLst>
                                    <p:set>
                                      <p:cBhvr>
                                        <p:cTn id="42" fill="hold"/>
                                        <p:tgtEl>
                                          <p:spTgt spid="793"/>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13" nodeType="afterEffect">
                                  <p:stCondLst>
                                    <p:cond delay="0"/>
                                  </p:stCondLst>
                                  <p:iterate>
                                    <p:tmAbs val="0"/>
                                  </p:iterate>
                                  <p:childTnLst>
                                    <p:set>
                                      <p:cBhvr>
                                        <p:cTn id="45" fill="hold"/>
                                        <p:tgtEl>
                                          <p:spTgt spid="794"/>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14" nodeType="afterEffect">
                                  <p:stCondLst>
                                    <p:cond delay="0"/>
                                  </p:stCondLst>
                                  <p:iterate>
                                    <p:tmAbs val="0"/>
                                  </p:iterate>
                                  <p:childTnLst>
                                    <p:set>
                                      <p:cBhvr>
                                        <p:cTn id="48" fill="hold"/>
                                        <p:tgtEl>
                                          <p:spTgt spid="7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3" grpId="2" animBg="1" advAuto="0"/>
      <p:bldP spid="744" grpId="1" animBg="1" advAuto="0"/>
      <p:bldP spid="789" grpId="4" animBg="1" advAuto="0"/>
      <p:bldP spid="790" grpId="3" animBg="1" advAuto="0"/>
      <p:bldP spid="791" grpId="14" animBg="1" advAuto="0"/>
      <p:bldP spid="792" grpId="10" animBg="1" advAuto="0"/>
      <p:bldP spid="793" grpId="12" animBg="1" advAuto="0"/>
      <p:bldP spid="794" grpId="13" animBg="1" advAuto="0"/>
      <p:bldP spid="795" grpId="11" animBg="1" advAuto="0"/>
      <p:bldP spid="796" grpId="5" animBg="1" advAuto="0"/>
      <p:bldP spid="797" grpId="8" animBg="1" advAuto="0"/>
      <p:bldP spid="798" grpId="9" animBg="1" advAuto="0"/>
      <p:bldP spid="799" grpId="7" animBg="1" advAuto="0"/>
      <p:bldP spid="800" grpId="6"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 name="Rectangle"/>
          <p:cNvSpPr/>
          <p:nvPr/>
        </p:nvSpPr>
        <p:spPr>
          <a:xfrm>
            <a:off x="8076080" y="4781417"/>
            <a:ext cx="3627111" cy="954261"/>
          </a:xfrm>
          <a:prstGeom prst="rect">
            <a:avLst/>
          </a:prstGeom>
          <a:solidFill>
            <a:srgbClr val="F6F6F6"/>
          </a:solidFill>
          <a:ln w="12700">
            <a:miter lim="400000"/>
          </a:ln>
        </p:spPr>
        <p:txBody>
          <a:bodyPr lIns="45719" rIns="45719"/>
          <a:lstStyle/>
          <a:p>
            <a:pPr>
              <a:lnSpc>
                <a:spcPct val="90000"/>
              </a:lnSpc>
              <a:spcBef>
                <a:spcPts val="600"/>
              </a:spcBef>
              <a:defRPr sz="1600"/>
            </a:pPr>
            <a:endParaRPr/>
          </a:p>
        </p:txBody>
      </p:sp>
      <p:sp>
        <p:nvSpPr>
          <p:cNvPr id="830" name="Rectangle"/>
          <p:cNvSpPr/>
          <p:nvPr/>
        </p:nvSpPr>
        <p:spPr>
          <a:xfrm>
            <a:off x="8080843" y="3705570"/>
            <a:ext cx="3617586" cy="954261"/>
          </a:xfrm>
          <a:prstGeom prst="rect">
            <a:avLst/>
          </a:prstGeom>
          <a:solidFill>
            <a:srgbClr val="F6F6F6"/>
          </a:solidFill>
          <a:ln w="12700">
            <a:miter lim="400000"/>
          </a:ln>
        </p:spPr>
        <p:txBody>
          <a:bodyPr lIns="45719" rIns="45719"/>
          <a:lstStyle/>
          <a:p>
            <a:pPr>
              <a:lnSpc>
                <a:spcPct val="90000"/>
              </a:lnSpc>
              <a:spcBef>
                <a:spcPts val="600"/>
              </a:spcBef>
              <a:defRPr sz="1600"/>
            </a:pPr>
            <a:endParaRPr/>
          </a:p>
        </p:txBody>
      </p:sp>
      <p:sp>
        <p:nvSpPr>
          <p:cNvPr id="831" name="Rectangle"/>
          <p:cNvSpPr/>
          <p:nvPr/>
        </p:nvSpPr>
        <p:spPr>
          <a:xfrm>
            <a:off x="4268378" y="4792973"/>
            <a:ext cx="3601711" cy="954261"/>
          </a:xfrm>
          <a:prstGeom prst="rect">
            <a:avLst/>
          </a:prstGeom>
          <a:solidFill>
            <a:srgbClr val="F6F6F6"/>
          </a:solidFill>
          <a:ln w="12700">
            <a:miter lim="400000"/>
          </a:ln>
        </p:spPr>
        <p:txBody>
          <a:bodyPr lIns="45719" rIns="45719"/>
          <a:lstStyle/>
          <a:p>
            <a:pPr>
              <a:lnSpc>
                <a:spcPct val="90000"/>
              </a:lnSpc>
              <a:spcBef>
                <a:spcPts val="600"/>
              </a:spcBef>
              <a:defRPr sz="1600"/>
            </a:pPr>
            <a:endParaRPr/>
          </a:p>
        </p:txBody>
      </p:sp>
      <p:sp>
        <p:nvSpPr>
          <p:cNvPr id="832" name="Rectangle"/>
          <p:cNvSpPr/>
          <p:nvPr/>
        </p:nvSpPr>
        <p:spPr>
          <a:xfrm>
            <a:off x="4273141" y="3717126"/>
            <a:ext cx="3592186" cy="954261"/>
          </a:xfrm>
          <a:prstGeom prst="rect">
            <a:avLst/>
          </a:prstGeom>
          <a:solidFill>
            <a:srgbClr val="F6F6F6"/>
          </a:solidFill>
          <a:ln w="12700">
            <a:miter lim="400000"/>
          </a:ln>
        </p:spPr>
        <p:txBody>
          <a:bodyPr lIns="45719" rIns="45719"/>
          <a:lstStyle/>
          <a:p>
            <a:pPr>
              <a:lnSpc>
                <a:spcPct val="90000"/>
              </a:lnSpc>
              <a:spcBef>
                <a:spcPts val="600"/>
              </a:spcBef>
              <a:defRPr sz="1600"/>
            </a:pPr>
            <a:endParaRPr/>
          </a:p>
        </p:txBody>
      </p:sp>
      <p:sp>
        <p:nvSpPr>
          <p:cNvPr id="833" name="Rectangle"/>
          <p:cNvSpPr/>
          <p:nvPr/>
        </p:nvSpPr>
        <p:spPr>
          <a:xfrm>
            <a:off x="443344" y="4778134"/>
            <a:ext cx="3592186" cy="954261"/>
          </a:xfrm>
          <a:prstGeom prst="rect">
            <a:avLst/>
          </a:prstGeom>
          <a:solidFill>
            <a:srgbClr val="F6F6F6"/>
          </a:solidFill>
          <a:ln w="12700">
            <a:miter lim="400000"/>
          </a:ln>
        </p:spPr>
        <p:txBody>
          <a:bodyPr lIns="45719" rIns="45719"/>
          <a:lstStyle/>
          <a:p>
            <a:pPr>
              <a:lnSpc>
                <a:spcPct val="90000"/>
              </a:lnSpc>
              <a:spcBef>
                <a:spcPts val="600"/>
              </a:spcBef>
              <a:defRPr sz="1600"/>
            </a:pPr>
            <a:endParaRPr/>
          </a:p>
        </p:txBody>
      </p:sp>
      <p:sp>
        <p:nvSpPr>
          <p:cNvPr id="2" name="Title 1"/>
          <p:cNvSpPr>
            <a:spLocks noGrp="1"/>
          </p:cNvSpPr>
          <p:nvPr>
            <p:ph type="title"/>
          </p:nvPr>
        </p:nvSpPr>
        <p:spPr/>
        <p:txBody>
          <a:bodyPr/>
          <a:lstStyle/>
          <a:p>
            <a:r>
              <a:rPr lang="en-US" dirty="0"/>
              <a:t>Why Fibre should be Deployed by </a:t>
            </a:r>
            <a:r>
              <a:rPr lang="en-US" dirty="0" smtClean="0"/>
              <a:t>Experts</a:t>
            </a:r>
            <a:endParaRPr lang="en-IN" dirty="0"/>
          </a:p>
        </p:txBody>
      </p:sp>
      <p:sp>
        <p:nvSpPr>
          <p:cNvPr id="834" name="Slide Number Placeholder 5"/>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14</a:t>
            </a:fld>
            <a:endParaRPr/>
          </a:p>
        </p:txBody>
      </p:sp>
      <p:sp>
        <p:nvSpPr>
          <p:cNvPr id="836" name="TextBox 7"/>
          <p:cNvSpPr txBox="1"/>
          <p:nvPr/>
        </p:nvSpPr>
        <p:spPr>
          <a:xfrm>
            <a:off x="367506" y="266700"/>
            <a:ext cx="7162801" cy="4597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solidFill>
                  <a:srgbClr val="FFFFFF"/>
                </a:solidFill>
                <a:latin typeface="Bahnschrift Light"/>
                <a:ea typeface="Bahnschrift Light"/>
                <a:cs typeface="Bahnschrift Light"/>
                <a:sym typeface="Bahnschrift Light"/>
              </a:defRPr>
            </a:lvl1pPr>
          </a:lstStyle>
          <a:p>
            <a:endParaRPr dirty="0">
              <a:latin typeface="Arial" panose="020B0604020202020204" pitchFamily="34" charset="0"/>
              <a:cs typeface="Arial" panose="020B0604020202020204" pitchFamily="34" charset="0"/>
            </a:endParaRPr>
          </a:p>
        </p:txBody>
      </p:sp>
      <p:sp>
        <p:nvSpPr>
          <p:cNvPr id="837" name="Rectangle"/>
          <p:cNvSpPr/>
          <p:nvPr/>
        </p:nvSpPr>
        <p:spPr>
          <a:xfrm>
            <a:off x="438582" y="3001464"/>
            <a:ext cx="3601711" cy="627380"/>
          </a:xfrm>
          <a:prstGeom prst="rect">
            <a:avLst/>
          </a:prstGeom>
          <a:solidFill>
            <a:schemeClr val="accent5"/>
          </a:solidFill>
          <a:ln w="12700">
            <a:miter lim="400000"/>
          </a:ln>
        </p:spPr>
        <p:txBody>
          <a:bodyPr lIns="45719" rIns="45719" anchor="ctr"/>
          <a:lstStyle/>
          <a:p>
            <a:pPr algn="ctr">
              <a:lnSpc>
                <a:spcPts val="2100"/>
              </a:lnSpc>
              <a:defRPr sz="1600" b="1">
                <a:solidFill>
                  <a:srgbClr val="FFFFFF"/>
                </a:solidFill>
                <a:latin typeface="Bahnschrift Light"/>
                <a:ea typeface="Bahnschrift Light"/>
                <a:cs typeface="Bahnschrift Light"/>
                <a:sym typeface="Bahnschrift Light"/>
              </a:defRPr>
            </a:pPr>
            <a:endParaRPr>
              <a:latin typeface="Arial" panose="020B0604020202020204" pitchFamily="34" charset="0"/>
              <a:cs typeface="Arial" panose="020B0604020202020204" pitchFamily="34" charset="0"/>
            </a:endParaRPr>
          </a:p>
        </p:txBody>
      </p:sp>
      <p:sp>
        <p:nvSpPr>
          <p:cNvPr id="838" name="Capex Optimization"/>
          <p:cNvSpPr txBox="1"/>
          <p:nvPr/>
        </p:nvSpPr>
        <p:spPr>
          <a:xfrm>
            <a:off x="1090854" y="3095099"/>
            <a:ext cx="2178030" cy="414711"/>
          </a:xfrm>
          <a:prstGeom prst="rect">
            <a:avLst/>
          </a:prstGeom>
          <a:ln w="12700">
            <a:miter lim="400000"/>
          </a:ln>
          <a:extLst>
            <a:ext uri="{C572A759-6A51-4108-AA02-DFA0A04FC94B}">
              <ma14:wrappingTextBoxFlag xmlns="" xmlns:ma14="http://schemas.microsoft.com/office/mac/drawingml/2011/main" val="1"/>
            </a:ext>
          </a:extLst>
        </p:spPr>
        <p:txBody>
          <a:bodyPr lIns="72000" tIns="72000" rIns="72000" bIns="72000" anchor="ctr">
            <a:spAutoFit/>
          </a:bodyPr>
          <a:lstStyle>
            <a:lvl1pPr algn="ctr">
              <a:lnSpc>
                <a:spcPts val="2100"/>
              </a:lnSpc>
              <a:defRPr sz="1600" b="1">
                <a:solidFill>
                  <a:srgbClr val="FFFFFF"/>
                </a:solidFill>
                <a:latin typeface="Bahnschrift Light"/>
                <a:ea typeface="Bahnschrift Light"/>
                <a:cs typeface="Bahnschrift Light"/>
                <a:sym typeface="Bahnschrift Light"/>
              </a:defRPr>
            </a:lvl1pPr>
          </a:lstStyle>
          <a:p>
            <a:r>
              <a:rPr dirty="0" err="1">
                <a:latin typeface="Arial" panose="020B0604020202020204" pitchFamily="34" charset="0"/>
                <a:cs typeface="Arial" panose="020B0604020202020204" pitchFamily="34" charset="0"/>
              </a:rPr>
              <a:t>Capex</a:t>
            </a:r>
            <a:r>
              <a:rPr dirty="0">
                <a:latin typeface="Arial" panose="020B0604020202020204" pitchFamily="34" charset="0"/>
                <a:cs typeface="Arial" panose="020B0604020202020204" pitchFamily="34" charset="0"/>
              </a:rPr>
              <a:t> Optimization</a:t>
            </a:r>
          </a:p>
        </p:txBody>
      </p:sp>
      <p:sp>
        <p:nvSpPr>
          <p:cNvPr id="839" name="Rectangle"/>
          <p:cNvSpPr/>
          <p:nvPr/>
        </p:nvSpPr>
        <p:spPr>
          <a:xfrm>
            <a:off x="448107" y="3702287"/>
            <a:ext cx="3582661" cy="954261"/>
          </a:xfrm>
          <a:prstGeom prst="rect">
            <a:avLst/>
          </a:prstGeom>
          <a:solidFill>
            <a:srgbClr val="F6F6F6"/>
          </a:solidFill>
          <a:ln w="12700">
            <a:miter lim="400000"/>
          </a:ln>
        </p:spPr>
        <p:txBody>
          <a:bodyPr lIns="45719" rIns="45719"/>
          <a:lstStyle/>
          <a:p>
            <a:pPr>
              <a:lnSpc>
                <a:spcPct val="90000"/>
              </a:lnSpc>
              <a:spcBef>
                <a:spcPts val="600"/>
              </a:spcBef>
              <a:defRPr sz="1600"/>
            </a:pPr>
            <a:endParaRPr/>
          </a:p>
        </p:txBody>
      </p:sp>
      <p:sp>
        <p:nvSpPr>
          <p:cNvPr id="840" name="Improved design…"/>
          <p:cNvSpPr txBox="1"/>
          <p:nvPr/>
        </p:nvSpPr>
        <p:spPr>
          <a:xfrm>
            <a:off x="621646" y="3782297"/>
            <a:ext cx="3235582" cy="714052"/>
          </a:xfrm>
          <a:prstGeom prst="rect">
            <a:avLst/>
          </a:prstGeom>
          <a:ln w="12700">
            <a:miter lim="400000"/>
          </a:ln>
          <a:extLst>
            <a:ext uri="{C572A759-6A51-4108-AA02-DFA0A04FC94B}">
              <ma14:wrappingTextBoxFlag xmlns="" xmlns:ma14="http://schemas.microsoft.com/office/mac/drawingml/2011/main" val="1"/>
            </a:ext>
          </a:extLst>
        </p:spPr>
        <p:txBody>
          <a:bodyPr lIns="72000" tIns="72000" rIns="72000" bIns="72000">
            <a:spAutoFit/>
          </a:bodyPr>
          <a:lstStyle/>
          <a:p>
            <a:pPr>
              <a:lnSpc>
                <a:spcPct val="90000"/>
              </a:lnSpc>
              <a:spcBef>
                <a:spcPts val="1400"/>
              </a:spcBef>
              <a:defRPr sz="1200" b="1">
                <a:solidFill>
                  <a:srgbClr val="535353"/>
                </a:solidFill>
                <a:latin typeface="Arial"/>
                <a:ea typeface="Arial"/>
                <a:cs typeface="Arial"/>
                <a:sym typeface="Arial"/>
              </a:defRPr>
            </a:pPr>
            <a:r>
              <a:t>Improved design</a:t>
            </a:r>
            <a:endParaRPr sz="1600"/>
          </a:p>
          <a:p>
            <a:pPr marL="179387" indent="-179387">
              <a:lnSpc>
                <a:spcPct val="90000"/>
              </a:lnSpc>
              <a:spcBef>
                <a:spcPts val="600"/>
              </a:spcBef>
              <a:buSzPct val="100000"/>
              <a:buFont typeface="Arial"/>
              <a:buChar char="•"/>
              <a:defRPr sz="1200">
                <a:solidFill>
                  <a:srgbClr val="535353"/>
                </a:solidFill>
                <a:latin typeface="Arial"/>
                <a:ea typeface="Arial"/>
                <a:cs typeface="Arial"/>
                <a:sym typeface="Arial"/>
              </a:defRPr>
            </a:pPr>
            <a:r>
              <a:t>Efficient routing through a holistic city-wide approach</a:t>
            </a:r>
          </a:p>
        </p:txBody>
      </p:sp>
      <p:sp>
        <p:nvSpPr>
          <p:cNvPr id="841" name="Rectangle"/>
          <p:cNvSpPr/>
          <p:nvPr/>
        </p:nvSpPr>
        <p:spPr>
          <a:xfrm>
            <a:off x="4263616" y="3001464"/>
            <a:ext cx="3601711" cy="627380"/>
          </a:xfrm>
          <a:prstGeom prst="rect">
            <a:avLst/>
          </a:prstGeom>
          <a:solidFill>
            <a:schemeClr val="accent6"/>
          </a:solidFill>
          <a:ln w="12700">
            <a:miter lim="400000"/>
          </a:ln>
        </p:spPr>
        <p:txBody>
          <a:bodyPr lIns="45719" rIns="45719" anchor="ctr"/>
          <a:lstStyle/>
          <a:p>
            <a:pPr algn="ctr">
              <a:lnSpc>
                <a:spcPts val="2100"/>
              </a:lnSpc>
              <a:defRPr sz="1600" b="1">
                <a:solidFill>
                  <a:srgbClr val="FFFFFF"/>
                </a:solidFill>
                <a:latin typeface="Bahnschrift Light"/>
                <a:ea typeface="Bahnschrift Light"/>
                <a:cs typeface="Bahnschrift Light"/>
                <a:sym typeface="Bahnschrift Light"/>
              </a:defRPr>
            </a:pPr>
            <a:endParaRPr>
              <a:latin typeface="Arial" panose="020B0604020202020204" pitchFamily="34" charset="0"/>
              <a:cs typeface="Arial" panose="020B0604020202020204" pitchFamily="34" charset="0"/>
            </a:endParaRPr>
          </a:p>
        </p:txBody>
      </p:sp>
      <p:sp>
        <p:nvSpPr>
          <p:cNvPr id="842" name="Reduced Opex"/>
          <p:cNvSpPr txBox="1"/>
          <p:nvPr/>
        </p:nvSpPr>
        <p:spPr>
          <a:xfrm>
            <a:off x="4901287" y="3095099"/>
            <a:ext cx="2178030" cy="414711"/>
          </a:xfrm>
          <a:prstGeom prst="rect">
            <a:avLst/>
          </a:prstGeom>
          <a:ln w="12700">
            <a:miter lim="400000"/>
          </a:ln>
          <a:extLst>
            <a:ext uri="{C572A759-6A51-4108-AA02-DFA0A04FC94B}">
              <ma14:wrappingTextBoxFlag xmlns="" xmlns:ma14="http://schemas.microsoft.com/office/mac/drawingml/2011/main" val="1"/>
            </a:ext>
          </a:extLst>
        </p:spPr>
        <p:txBody>
          <a:bodyPr lIns="72000" tIns="72000" rIns="72000" bIns="72000" anchor="ctr">
            <a:spAutoFit/>
          </a:bodyPr>
          <a:lstStyle>
            <a:lvl1pPr algn="ctr">
              <a:lnSpc>
                <a:spcPts val="2100"/>
              </a:lnSpc>
              <a:defRPr sz="1600" b="1">
                <a:solidFill>
                  <a:srgbClr val="FFFFFF"/>
                </a:solidFill>
                <a:latin typeface="Bahnschrift Light"/>
                <a:ea typeface="Bahnschrift Light"/>
                <a:cs typeface="Bahnschrift Light"/>
                <a:sym typeface="Bahnschrift Light"/>
              </a:defRPr>
            </a:lvl1pPr>
          </a:lstStyle>
          <a:p>
            <a:r>
              <a:rPr>
                <a:latin typeface="Arial" panose="020B0604020202020204" pitchFamily="34" charset="0"/>
                <a:cs typeface="Arial" panose="020B0604020202020204" pitchFamily="34" charset="0"/>
              </a:rPr>
              <a:t>Reduced Opex</a:t>
            </a:r>
          </a:p>
        </p:txBody>
      </p:sp>
      <p:sp>
        <p:nvSpPr>
          <p:cNvPr id="843" name="Rectangle"/>
          <p:cNvSpPr/>
          <p:nvPr/>
        </p:nvSpPr>
        <p:spPr>
          <a:xfrm>
            <a:off x="8088780" y="3001464"/>
            <a:ext cx="3601711" cy="627380"/>
          </a:xfrm>
          <a:prstGeom prst="rect">
            <a:avLst/>
          </a:prstGeom>
          <a:solidFill>
            <a:srgbClr val="7A78C7"/>
          </a:solidFill>
          <a:ln w="12700">
            <a:miter lim="400000"/>
          </a:ln>
        </p:spPr>
        <p:txBody>
          <a:bodyPr lIns="45719" rIns="45719" anchor="ctr"/>
          <a:lstStyle/>
          <a:p>
            <a:pPr algn="ctr">
              <a:lnSpc>
                <a:spcPts val="2100"/>
              </a:lnSpc>
              <a:defRPr sz="1600" b="1">
                <a:solidFill>
                  <a:srgbClr val="FFFFFF"/>
                </a:solidFill>
                <a:latin typeface="Bahnschrift Light"/>
                <a:ea typeface="Bahnschrift Light"/>
                <a:cs typeface="Bahnschrift Light"/>
                <a:sym typeface="Bahnschrift Light"/>
              </a:defRPr>
            </a:pPr>
            <a:endParaRPr>
              <a:latin typeface="Arial" panose="020B0604020202020204" pitchFamily="34" charset="0"/>
              <a:cs typeface="Arial" panose="020B0604020202020204" pitchFamily="34" charset="0"/>
            </a:endParaRPr>
          </a:p>
        </p:txBody>
      </p:sp>
      <p:sp>
        <p:nvSpPr>
          <p:cNvPr id="844" name="Revenue Uplift"/>
          <p:cNvSpPr txBox="1"/>
          <p:nvPr/>
        </p:nvSpPr>
        <p:spPr>
          <a:xfrm>
            <a:off x="8871608" y="3095099"/>
            <a:ext cx="2178030" cy="414711"/>
          </a:xfrm>
          <a:prstGeom prst="rect">
            <a:avLst/>
          </a:prstGeom>
          <a:ln w="12700">
            <a:miter lim="400000"/>
          </a:ln>
          <a:extLst>
            <a:ext uri="{C572A759-6A51-4108-AA02-DFA0A04FC94B}">
              <ma14:wrappingTextBoxFlag xmlns="" xmlns:ma14="http://schemas.microsoft.com/office/mac/drawingml/2011/main" val="1"/>
            </a:ext>
          </a:extLst>
        </p:spPr>
        <p:txBody>
          <a:bodyPr lIns="72000" tIns="72000" rIns="72000" bIns="72000" anchor="ctr">
            <a:spAutoFit/>
          </a:bodyPr>
          <a:lstStyle>
            <a:lvl1pPr algn="ctr">
              <a:lnSpc>
                <a:spcPts val="2100"/>
              </a:lnSpc>
              <a:defRPr sz="1600" b="1">
                <a:solidFill>
                  <a:srgbClr val="FFFFFF"/>
                </a:solidFill>
                <a:latin typeface="Bahnschrift Light"/>
                <a:ea typeface="Bahnschrift Light"/>
                <a:cs typeface="Bahnschrift Light"/>
                <a:sym typeface="Bahnschrift Light"/>
              </a:defRPr>
            </a:lvl1pPr>
          </a:lstStyle>
          <a:p>
            <a:r>
              <a:rPr>
                <a:latin typeface="Arial" panose="020B0604020202020204" pitchFamily="34" charset="0"/>
                <a:cs typeface="Arial" panose="020B0604020202020204" pitchFamily="34" charset="0"/>
              </a:rPr>
              <a:t>Revenue Uplift</a:t>
            </a:r>
          </a:p>
        </p:txBody>
      </p:sp>
      <p:sp>
        <p:nvSpPr>
          <p:cNvPr id="845" name="Increased Fibre Life-Time…"/>
          <p:cNvSpPr txBox="1"/>
          <p:nvPr/>
        </p:nvSpPr>
        <p:spPr>
          <a:xfrm>
            <a:off x="621646" y="4854334"/>
            <a:ext cx="3235582" cy="714053"/>
          </a:xfrm>
          <a:prstGeom prst="rect">
            <a:avLst/>
          </a:prstGeom>
          <a:ln w="12700">
            <a:miter lim="400000"/>
          </a:ln>
          <a:extLst>
            <a:ext uri="{C572A759-6A51-4108-AA02-DFA0A04FC94B}">
              <ma14:wrappingTextBoxFlag xmlns="" xmlns:ma14="http://schemas.microsoft.com/office/mac/drawingml/2011/main" val="1"/>
            </a:ext>
          </a:extLst>
        </p:spPr>
        <p:txBody>
          <a:bodyPr lIns="72000" tIns="72000" rIns="72000" bIns="72000">
            <a:spAutoFit/>
          </a:bodyPr>
          <a:lstStyle/>
          <a:p>
            <a:pPr>
              <a:lnSpc>
                <a:spcPct val="90000"/>
              </a:lnSpc>
              <a:spcBef>
                <a:spcPts val="1400"/>
              </a:spcBef>
              <a:defRPr sz="1200" b="1">
                <a:solidFill>
                  <a:srgbClr val="535353"/>
                </a:solidFill>
                <a:latin typeface="Arial"/>
                <a:ea typeface="Arial"/>
                <a:cs typeface="Arial"/>
                <a:sym typeface="Arial"/>
              </a:defRPr>
            </a:pPr>
            <a:r>
              <a:t>Increased Fibre Life-Time</a:t>
            </a:r>
            <a:endParaRPr sz="1600"/>
          </a:p>
          <a:p>
            <a:pPr marL="179387" indent="-179387">
              <a:lnSpc>
                <a:spcPct val="90000"/>
              </a:lnSpc>
              <a:spcBef>
                <a:spcPts val="600"/>
              </a:spcBef>
              <a:buSzPct val="100000"/>
              <a:buFont typeface="Arial"/>
              <a:buChar char="•"/>
              <a:defRPr sz="1200">
                <a:solidFill>
                  <a:srgbClr val="535353"/>
                </a:solidFill>
                <a:latin typeface="Arial"/>
                <a:ea typeface="Arial"/>
                <a:cs typeface="Arial"/>
                <a:sym typeface="Arial"/>
              </a:defRPr>
            </a:pPr>
            <a:r>
              <a:t>World class execution minimizes the need for Fibre replacement </a:t>
            </a:r>
          </a:p>
        </p:txBody>
      </p:sp>
      <p:sp>
        <p:nvSpPr>
          <p:cNvPr id="846" name="Reduced O&amp;M costs…"/>
          <p:cNvSpPr txBox="1"/>
          <p:nvPr/>
        </p:nvSpPr>
        <p:spPr>
          <a:xfrm>
            <a:off x="4454047" y="3818726"/>
            <a:ext cx="3203516" cy="714053"/>
          </a:xfrm>
          <a:prstGeom prst="rect">
            <a:avLst/>
          </a:prstGeom>
          <a:ln w="12700">
            <a:miter lim="400000"/>
          </a:ln>
          <a:extLst>
            <a:ext uri="{C572A759-6A51-4108-AA02-DFA0A04FC94B}">
              <ma14:wrappingTextBoxFlag xmlns="" xmlns:ma14="http://schemas.microsoft.com/office/mac/drawingml/2011/main" val="1"/>
            </a:ext>
          </a:extLst>
        </p:spPr>
        <p:txBody>
          <a:bodyPr lIns="72000" tIns="72000" rIns="72000" bIns="72000">
            <a:spAutoFit/>
          </a:bodyPr>
          <a:lstStyle/>
          <a:p>
            <a:pPr>
              <a:lnSpc>
                <a:spcPct val="90000"/>
              </a:lnSpc>
              <a:spcBef>
                <a:spcPts val="1400"/>
              </a:spcBef>
              <a:defRPr sz="1200" b="1">
                <a:solidFill>
                  <a:srgbClr val="535353"/>
                </a:solidFill>
                <a:latin typeface="Arial"/>
                <a:ea typeface="Arial"/>
                <a:cs typeface="Arial"/>
                <a:sym typeface="Arial"/>
              </a:defRPr>
            </a:pPr>
            <a:r>
              <a:t>Reduced O&amp;M costs </a:t>
            </a:r>
            <a:endParaRPr sz="1600"/>
          </a:p>
          <a:p>
            <a:pPr marL="179387" indent="-179387">
              <a:lnSpc>
                <a:spcPct val="90000"/>
              </a:lnSpc>
              <a:spcBef>
                <a:spcPts val="600"/>
              </a:spcBef>
              <a:buSzPct val="100000"/>
              <a:buFont typeface="Arial"/>
              <a:buChar char="•"/>
              <a:defRPr sz="1200">
                <a:solidFill>
                  <a:srgbClr val="535353"/>
                </a:solidFill>
                <a:latin typeface="Arial"/>
                <a:ea typeface="Arial"/>
                <a:cs typeface="Arial"/>
                <a:sym typeface="Arial"/>
              </a:defRPr>
            </a:pPr>
            <a:r>
              <a:t>World class execution leading to less outages</a:t>
            </a:r>
          </a:p>
        </p:txBody>
      </p:sp>
      <p:sp>
        <p:nvSpPr>
          <p:cNvPr id="847" name="More efficient O&amp;M…"/>
          <p:cNvSpPr txBox="1"/>
          <p:nvPr/>
        </p:nvSpPr>
        <p:spPr>
          <a:xfrm>
            <a:off x="4440812" y="4854334"/>
            <a:ext cx="3203517" cy="714053"/>
          </a:xfrm>
          <a:prstGeom prst="rect">
            <a:avLst/>
          </a:prstGeom>
          <a:ln w="12700">
            <a:miter lim="400000"/>
          </a:ln>
          <a:extLst>
            <a:ext uri="{C572A759-6A51-4108-AA02-DFA0A04FC94B}">
              <ma14:wrappingTextBoxFlag xmlns="" xmlns:ma14="http://schemas.microsoft.com/office/mac/drawingml/2011/main" val="1"/>
            </a:ext>
          </a:extLst>
        </p:spPr>
        <p:txBody>
          <a:bodyPr lIns="72000" tIns="72000" rIns="72000" bIns="72000">
            <a:spAutoFit/>
          </a:bodyPr>
          <a:lstStyle/>
          <a:p>
            <a:pPr>
              <a:lnSpc>
                <a:spcPct val="90000"/>
              </a:lnSpc>
              <a:spcBef>
                <a:spcPts val="1400"/>
              </a:spcBef>
              <a:defRPr sz="1200" b="1">
                <a:solidFill>
                  <a:srgbClr val="535353"/>
                </a:solidFill>
                <a:latin typeface="Arial"/>
                <a:ea typeface="Arial"/>
                <a:cs typeface="Arial"/>
                <a:sym typeface="Arial"/>
              </a:defRPr>
            </a:pPr>
            <a:r>
              <a:t>More efficient O&amp;M</a:t>
            </a:r>
            <a:endParaRPr sz="1600"/>
          </a:p>
          <a:p>
            <a:pPr marL="179387" indent="-179387">
              <a:lnSpc>
                <a:spcPct val="90000"/>
              </a:lnSpc>
              <a:spcBef>
                <a:spcPts val="600"/>
              </a:spcBef>
              <a:buSzPct val="100000"/>
              <a:buFont typeface="Arial"/>
              <a:buChar char="•"/>
              <a:defRPr sz="1200">
                <a:solidFill>
                  <a:srgbClr val="535353"/>
                </a:solidFill>
                <a:latin typeface="Arial"/>
                <a:ea typeface="Arial"/>
                <a:cs typeface="Arial"/>
                <a:sym typeface="Arial"/>
              </a:defRPr>
            </a:pPr>
            <a:r>
              <a:t>Clear inventory combined with word class design allows more efficient repairs</a:t>
            </a:r>
          </a:p>
        </p:txBody>
      </p:sp>
      <p:sp>
        <p:nvSpPr>
          <p:cNvPr id="848" name="Faster execution…"/>
          <p:cNvSpPr txBox="1"/>
          <p:nvPr/>
        </p:nvSpPr>
        <p:spPr>
          <a:xfrm>
            <a:off x="8285133" y="3782297"/>
            <a:ext cx="3183605" cy="714052"/>
          </a:xfrm>
          <a:prstGeom prst="rect">
            <a:avLst/>
          </a:prstGeom>
          <a:ln w="12700">
            <a:miter lim="400000"/>
          </a:ln>
          <a:extLst>
            <a:ext uri="{C572A759-6A51-4108-AA02-DFA0A04FC94B}">
              <ma14:wrappingTextBoxFlag xmlns="" xmlns:ma14="http://schemas.microsoft.com/office/mac/drawingml/2011/main" val="1"/>
            </a:ext>
          </a:extLst>
        </p:spPr>
        <p:txBody>
          <a:bodyPr lIns="72000" tIns="72000" rIns="72000" bIns="72000">
            <a:spAutoFit/>
          </a:bodyPr>
          <a:lstStyle/>
          <a:p>
            <a:pPr>
              <a:lnSpc>
                <a:spcPct val="90000"/>
              </a:lnSpc>
              <a:spcBef>
                <a:spcPts val="1400"/>
              </a:spcBef>
              <a:defRPr sz="1200" b="1">
                <a:solidFill>
                  <a:srgbClr val="535353"/>
                </a:solidFill>
                <a:latin typeface="Arial"/>
                <a:ea typeface="Arial"/>
                <a:cs typeface="Arial"/>
                <a:sym typeface="Arial"/>
              </a:defRPr>
            </a:pPr>
            <a:r>
              <a:t>Faster execution</a:t>
            </a:r>
            <a:endParaRPr sz="1600"/>
          </a:p>
          <a:p>
            <a:pPr marL="179387" indent="-179387">
              <a:lnSpc>
                <a:spcPct val="90000"/>
              </a:lnSpc>
              <a:spcBef>
                <a:spcPts val="600"/>
              </a:spcBef>
              <a:buSzPct val="100000"/>
              <a:buFont typeface="Arial"/>
              <a:buChar char="•"/>
              <a:defRPr sz="1200">
                <a:solidFill>
                  <a:srgbClr val="535353"/>
                </a:solidFill>
                <a:latin typeface="Arial"/>
                <a:ea typeface="Arial"/>
                <a:cs typeface="Arial"/>
                <a:sym typeface="Arial"/>
              </a:defRPr>
            </a:pPr>
            <a:r>
              <a:t>Use of state-of-the-art roll out machinery (e.g., German HDD)</a:t>
            </a:r>
          </a:p>
        </p:txBody>
      </p:sp>
      <p:sp>
        <p:nvSpPr>
          <p:cNvPr id="849" name="Lower downtime…"/>
          <p:cNvSpPr txBox="1"/>
          <p:nvPr/>
        </p:nvSpPr>
        <p:spPr>
          <a:xfrm>
            <a:off x="8285133" y="4854334"/>
            <a:ext cx="3350980" cy="790253"/>
          </a:xfrm>
          <a:prstGeom prst="rect">
            <a:avLst/>
          </a:prstGeom>
          <a:ln w="12700">
            <a:miter lim="400000"/>
          </a:ln>
          <a:extLst>
            <a:ext uri="{C572A759-6A51-4108-AA02-DFA0A04FC94B}">
              <ma14:wrappingTextBoxFlag xmlns="" xmlns:ma14="http://schemas.microsoft.com/office/mac/drawingml/2011/main" val="1"/>
            </a:ext>
          </a:extLst>
        </p:spPr>
        <p:txBody>
          <a:bodyPr lIns="72000" tIns="72000" rIns="72000" bIns="72000">
            <a:spAutoFit/>
          </a:bodyPr>
          <a:lstStyle/>
          <a:p>
            <a:pPr>
              <a:lnSpc>
                <a:spcPct val="90000"/>
              </a:lnSpc>
              <a:spcBef>
                <a:spcPts val="1400"/>
              </a:spcBef>
              <a:defRPr sz="1200" b="1">
                <a:solidFill>
                  <a:srgbClr val="535353"/>
                </a:solidFill>
                <a:latin typeface="Arial"/>
                <a:ea typeface="Arial"/>
                <a:cs typeface="Arial"/>
                <a:sym typeface="Arial"/>
              </a:defRPr>
            </a:pPr>
            <a:r>
              <a:t>Lower downtime</a:t>
            </a:r>
            <a:endParaRPr sz="1600"/>
          </a:p>
          <a:p>
            <a:pPr marL="179387" indent="-179387">
              <a:lnSpc>
                <a:spcPct val="90000"/>
              </a:lnSpc>
              <a:spcBef>
                <a:spcPts val="600"/>
              </a:spcBef>
              <a:buSzPct val="100000"/>
              <a:buFont typeface="Arial"/>
              <a:buChar char="•"/>
              <a:defRPr sz="1200">
                <a:solidFill>
                  <a:srgbClr val="535353"/>
                </a:solidFill>
                <a:latin typeface="Arial"/>
                <a:ea typeface="Arial"/>
                <a:cs typeface="Arial"/>
                <a:sym typeface="Arial"/>
              </a:defRPr>
            </a:pPr>
            <a:r>
              <a:t>Reduce revenue leakage</a:t>
            </a:r>
            <a:endParaRPr sz="1600"/>
          </a:p>
          <a:p>
            <a:pPr marL="179387" indent="-179387">
              <a:lnSpc>
                <a:spcPct val="90000"/>
              </a:lnSpc>
              <a:spcBef>
                <a:spcPts val="600"/>
              </a:spcBef>
              <a:buSzPct val="100000"/>
              <a:buFont typeface="Arial"/>
              <a:buChar char="•"/>
              <a:defRPr sz="1200">
                <a:solidFill>
                  <a:srgbClr val="535353"/>
                </a:solidFill>
                <a:latin typeface="Arial"/>
                <a:ea typeface="Arial"/>
                <a:cs typeface="Arial"/>
                <a:sym typeface="Arial"/>
              </a:defRPr>
            </a:pPr>
            <a:r>
              <a:t>Increase customer experience (lower churn)</a:t>
            </a:r>
          </a:p>
        </p:txBody>
      </p:sp>
      <p:sp>
        <p:nvSpPr>
          <p:cNvPr id="850" name="TextBox 32"/>
          <p:cNvSpPr txBox="1"/>
          <p:nvPr/>
        </p:nvSpPr>
        <p:spPr>
          <a:xfrm>
            <a:off x="370733" y="1316931"/>
            <a:ext cx="11285998" cy="1210086"/>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p>
            <a:pPr>
              <a:defRPr sz="2400" b="1">
                <a:solidFill>
                  <a:srgbClr val="535353"/>
                </a:solidFill>
                <a:latin typeface="Arial"/>
                <a:ea typeface="Arial"/>
                <a:cs typeface="Arial"/>
                <a:sym typeface="Arial"/>
              </a:defRPr>
            </a:pPr>
            <a:r>
              <a:rPr dirty="0"/>
              <a:t>Fibre deployment by experts can add more value to CSPs, while enabling them to focus  on their core competency</a:t>
            </a:r>
          </a:p>
          <a:p>
            <a:pPr>
              <a:lnSpc>
                <a:spcPct val="40000"/>
              </a:lnSpc>
              <a:defRPr sz="2400" b="1">
                <a:solidFill>
                  <a:srgbClr val="535353"/>
                </a:solidFill>
                <a:latin typeface="Arial"/>
                <a:ea typeface="Arial"/>
                <a:cs typeface="Arial"/>
                <a:sym typeface="Arial"/>
              </a:defRPr>
            </a:pPr>
            <a:endParaRPr dirty="0"/>
          </a:p>
          <a:p>
            <a:pPr>
              <a:lnSpc>
                <a:spcPct val="130000"/>
              </a:lnSpc>
              <a:defRPr>
                <a:solidFill>
                  <a:srgbClr val="535353"/>
                </a:solidFill>
                <a:latin typeface="Arial"/>
                <a:ea typeface="Arial"/>
                <a:cs typeface="Arial"/>
                <a:sym typeface="Arial"/>
              </a:defRPr>
            </a:pPr>
            <a:r>
              <a:rPr dirty="0"/>
              <a:t>It will enable </a:t>
            </a:r>
            <a:r>
              <a:rPr dirty="0" err="1"/>
              <a:t>capex</a:t>
            </a:r>
            <a:r>
              <a:rPr dirty="0"/>
              <a:t> &amp; </a:t>
            </a:r>
            <a:r>
              <a:rPr dirty="0" err="1"/>
              <a:t>opex</a:t>
            </a:r>
            <a:r>
              <a:rPr dirty="0"/>
              <a:t> optimization hence deliver more site efficiency </a:t>
            </a:r>
          </a:p>
        </p:txBody>
      </p:sp>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Disrupting the Indian Market – Partnering with Reliance </a:t>
            </a:r>
            <a:r>
              <a:rPr lang="en-US" dirty="0" err="1" smtClean="0"/>
              <a:t>Jio</a:t>
            </a:r>
            <a:endParaRPr lang="en-IN" dirty="0"/>
          </a:p>
        </p:txBody>
      </p:sp>
      <p:sp>
        <p:nvSpPr>
          <p:cNvPr id="852" name="Slide Number Placeholder 5"/>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15</a:t>
            </a:fld>
            <a:endParaRPr/>
          </a:p>
        </p:txBody>
      </p:sp>
      <p:sp>
        <p:nvSpPr>
          <p:cNvPr id="854" name="TextBox 7"/>
          <p:cNvSpPr txBox="1"/>
          <p:nvPr/>
        </p:nvSpPr>
        <p:spPr>
          <a:xfrm>
            <a:off x="392914" y="266700"/>
            <a:ext cx="10134601" cy="4597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solidFill>
                  <a:srgbClr val="FFFFFF"/>
                </a:solidFill>
                <a:latin typeface="Bahnschrift Light"/>
                <a:ea typeface="Bahnschrift Light"/>
                <a:cs typeface="Bahnschrift Light"/>
                <a:sym typeface="Bahnschrift Light"/>
              </a:defRPr>
            </a:lvl1pPr>
          </a:lstStyle>
          <a:p>
            <a:endParaRPr dirty="0">
              <a:latin typeface="Arial" panose="020B0604020202020204" pitchFamily="34" charset="0"/>
              <a:cs typeface="Arial" panose="020B0604020202020204" pitchFamily="34" charset="0"/>
            </a:endParaRPr>
          </a:p>
        </p:txBody>
      </p:sp>
      <p:graphicFrame>
        <p:nvGraphicFramePr>
          <p:cNvPr id="855" name="2D Column Chart"/>
          <p:cNvGraphicFramePr/>
          <p:nvPr>
            <p:extLst>
              <p:ext uri="{D42A27DB-BD31-4B8C-83A1-F6EECF244321}">
                <p14:modId xmlns:p14="http://schemas.microsoft.com/office/powerpoint/2010/main" val="2473354584"/>
              </p:ext>
            </p:extLst>
          </p:nvPr>
        </p:nvGraphicFramePr>
        <p:xfrm>
          <a:off x="10053366" y="2429335"/>
          <a:ext cx="2012948" cy="358201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56" name="Object 69"/>
          <p:cNvGraphicFramePr/>
          <p:nvPr>
            <p:extLst>
              <p:ext uri="{D42A27DB-BD31-4B8C-83A1-F6EECF244321}">
                <p14:modId xmlns:p14="http://schemas.microsoft.com/office/powerpoint/2010/main" val="4270841191"/>
              </p:ext>
            </p:extLst>
          </p:nvPr>
        </p:nvGraphicFramePr>
        <p:xfrm>
          <a:off x="8065566" y="2808502"/>
          <a:ext cx="1908482" cy="3155377"/>
        </p:xfrm>
        <a:graphic>
          <a:graphicData uri="http://schemas.openxmlformats.org/drawingml/2006/chart">
            <c:chart xmlns:c="http://schemas.openxmlformats.org/drawingml/2006/chart" xmlns:r="http://schemas.openxmlformats.org/officeDocument/2006/relationships" r:id="rId3"/>
          </a:graphicData>
        </a:graphic>
      </p:graphicFrame>
      <p:sp>
        <p:nvSpPr>
          <p:cNvPr id="857" name="Text Placeholder 2"/>
          <p:cNvSpPr txBox="1"/>
          <p:nvPr/>
        </p:nvSpPr>
        <p:spPr>
          <a:xfrm>
            <a:off x="8263274" y="5971333"/>
            <a:ext cx="1641932" cy="1778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lvl="2" indent="0" algn="ctr" defTabSz="912812">
              <a:defRPr sz="1200">
                <a:latin typeface="Bahnschrift Light"/>
                <a:ea typeface="Bahnschrift Light"/>
                <a:cs typeface="Bahnschrift Light"/>
                <a:sym typeface="Bahnschrift Light"/>
              </a:defRPr>
            </a:pPr>
            <a:r>
              <a:t>Fibre Network [kCkm]</a:t>
            </a:r>
          </a:p>
        </p:txBody>
      </p:sp>
      <p:sp>
        <p:nvSpPr>
          <p:cNvPr id="858" name="Text Placeholder 2"/>
          <p:cNvSpPr txBox="1"/>
          <p:nvPr/>
        </p:nvSpPr>
        <p:spPr>
          <a:xfrm>
            <a:off x="10336600" y="5952378"/>
            <a:ext cx="1388964" cy="3556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lvl="2" indent="0" algn="ctr" defTabSz="912812">
              <a:defRPr sz="1200">
                <a:latin typeface="Bahnschrift Light"/>
                <a:ea typeface="Bahnschrift Light"/>
                <a:cs typeface="Bahnschrift Light"/>
                <a:sym typeface="Bahnschrift Light"/>
              </a:defRPr>
            </a:pPr>
            <a:r>
              <a:t>Tower Fiberization %</a:t>
            </a:r>
          </a:p>
        </p:txBody>
      </p:sp>
      <p:sp>
        <p:nvSpPr>
          <p:cNvPr id="859" name="Rectangle 37"/>
          <p:cNvSpPr/>
          <p:nvPr/>
        </p:nvSpPr>
        <p:spPr>
          <a:xfrm>
            <a:off x="9324982" y="2100333"/>
            <a:ext cx="231007" cy="173879"/>
          </a:xfrm>
          <a:prstGeom prst="rect">
            <a:avLst/>
          </a:prstGeom>
          <a:solidFill>
            <a:srgbClr val="467F28"/>
          </a:solidFill>
          <a:ln w="12700">
            <a:miter lim="400000"/>
          </a:ln>
        </p:spPr>
        <p:txBody>
          <a:bodyPr lIns="45719" rIns="45719" anchor="ctr"/>
          <a:lstStyle/>
          <a:p>
            <a:pPr algn="ctr">
              <a:defRPr sz="1200">
                <a:solidFill>
                  <a:srgbClr val="FFFFFF"/>
                </a:solidFill>
                <a:latin typeface="Bahnschrift Light"/>
                <a:ea typeface="Bahnschrift Light"/>
                <a:cs typeface="Bahnschrift Light"/>
                <a:sym typeface="Bahnschrift Light"/>
              </a:defRPr>
            </a:pPr>
            <a:endParaRPr/>
          </a:p>
        </p:txBody>
      </p:sp>
      <p:sp>
        <p:nvSpPr>
          <p:cNvPr id="860" name="Rectangle 38"/>
          <p:cNvSpPr/>
          <p:nvPr/>
        </p:nvSpPr>
        <p:spPr>
          <a:xfrm>
            <a:off x="10326868" y="2100333"/>
            <a:ext cx="231007" cy="173879"/>
          </a:xfrm>
          <a:prstGeom prst="rect">
            <a:avLst/>
          </a:prstGeom>
          <a:solidFill>
            <a:srgbClr val="2B6CB1"/>
          </a:solidFill>
          <a:ln w="12700">
            <a:miter lim="400000"/>
          </a:ln>
        </p:spPr>
        <p:txBody>
          <a:bodyPr lIns="45719" rIns="45719" anchor="ctr"/>
          <a:lstStyle/>
          <a:p>
            <a:pPr algn="ctr">
              <a:defRPr sz="1200">
                <a:solidFill>
                  <a:srgbClr val="FFFFFF"/>
                </a:solidFill>
                <a:latin typeface="Bahnschrift Light"/>
                <a:ea typeface="Bahnschrift Light"/>
                <a:cs typeface="Bahnschrift Light"/>
                <a:sym typeface="Bahnschrift Light"/>
              </a:defRPr>
            </a:pPr>
            <a:endParaRPr/>
          </a:p>
        </p:txBody>
      </p:sp>
      <p:sp>
        <p:nvSpPr>
          <p:cNvPr id="861" name="Text Placeholder 2"/>
          <p:cNvSpPr txBox="1"/>
          <p:nvPr/>
        </p:nvSpPr>
        <p:spPr>
          <a:xfrm>
            <a:off x="9618074" y="2100865"/>
            <a:ext cx="563216" cy="17281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p>
            <a:pPr lvl="2" indent="0" defTabSz="912812">
              <a:defRPr sz="1200" b="1">
                <a:latin typeface="Arial"/>
                <a:ea typeface="Arial"/>
                <a:cs typeface="Arial"/>
                <a:sym typeface="Arial"/>
              </a:defRPr>
            </a:pPr>
            <a:r>
              <a:t>Others*</a:t>
            </a:r>
          </a:p>
        </p:txBody>
      </p:sp>
      <p:sp>
        <p:nvSpPr>
          <p:cNvPr id="862" name="Text Placeholder 2"/>
          <p:cNvSpPr txBox="1"/>
          <p:nvPr/>
        </p:nvSpPr>
        <p:spPr>
          <a:xfrm>
            <a:off x="10635136" y="2094940"/>
            <a:ext cx="392736" cy="18466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p>
            <a:pPr lvl="2" indent="0" defTabSz="912812">
              <a:defRPr sz="1200" b="1">
                <a:latin typeface="Arial"/>
                <a:ea typeface="Arial"/>
                <a:cs typeface="Arial"/>
                <a:sym typeface="Arial"/>
              </a:defRPr>
            </a:pPr>
            <a:r>
              <a:rPr dirty="0" smtClean="0"/>
              <a:t>R</a:t>
            </a:r>
            <a:r>
              <a:rPr lang="en-IN" dirty="0"/>
              <a:t>J</a:t>
            </a:r>
            <a:r>
              <a:rPr dirty="0" err="1" smtClean="0"/>
              <a:t>io</a:t>
            </a:r>
            <a:r>
              <a:rPr lang="en-IN" dirty="0" smtClean="0"/>
              <a:t>*</a:t>
            </a:r>
            <a:endParaRPr dirty="0"/>
          </a:p>
        </p:txBody>
      </p:sp>
      <p:sp>
        <p:nvSpPr>
          <p:cNvPr id="864" name="Rectangle"/>
          <p:cNvSpPr/>
          <p:nvPr/>
        </p:nvSpPr>
        <p:spPr>
          <a:xfrm>
            <a:off x="540247" y="1277909"/>
            <a:ext cx="3400381" cy="482032"/>
          </a:xfrm>
          <a:prstGeom prst="rect">
            <a:avLst/>
          </a:prstGeom>
          <a:solidFill>
            <a:srgbClr val="6CE0B8"/>
          </a:solidFill>
          <a:ln w="12700">
            <a:solidFill>
              <a:srgbClr val="FFFFFF"/>
            </a:solidFill>
            <a:miter/>
          </a:ln>
        </p:spPr>
        <p:txBody>
          <a:bodyPr lIns="45719" rIns="45719" anchor="ctr"/>
          <a:lstStyle/>
          <a:p>
            <a:pPr defTabSz="533400">
              <a:lnSpc>
                <a:spcPct val="90000"/>
              </a:lnSpc>
              <a:spcBef>
                <a:spcPts val="700"/>
              </a:spcBef>
              <a:defRPr sz="1200">
                <a:latin typeface="Trebuchet MS"/>
                <a:ea typeface="Trebuchet MS"/>
                <a:cs typeface="Trebuchet MS"/>
                <a:sym typeface="Trebuchet MS"/>
              </a:defRPr>
            </a:pPr>
            <a:endParaRPr/>
          </a:p>
        </p:txBody>
      </p:sp>
      <p:sp>
        <p:nvSpPr>
          <p:cNvPr id="865" name="Fastest Subscriber acquisition in the world"/>
          <p:cNvSpPr txBox="1"/>
          <p:nvPr/>
        </p:nvSpPr>
        <p:spPr>
          <a:xfrm>
            <a:off x="709191" y="1416515"/>
            <a:ext cx="3062493" cy="204820"/>
          </a:xfrm>
          <a:prstGeom prst="rect">
            <a:avLst/>
          </a:prstGeom>
          <a:ln w="12700">
            <a:miter lim="400000"/>
          </a:ln>
          <a:extLst>
            <a:ext uri="{C572A759-6A51-4108-AA02-DFA0A04FC94B}">
              <ma14:wrappingTextBoxFlag xmlns="" xmlns:ma14="http://schemas.microsoft.com/office/mac/drawingml/2011/main" val="1"/>
            </a:ext>
          </a:extLst>
        </p:spPr>
        <p:txBody>
          <a:bodyPr lIns="16001" tIns="16001" rIns="16001" bIns="16001" anchor="ctr">
            <a:spAutoFit/>
          </a:bodyPr>
          <a:lstStyle>
            <a:lvl1pPr defTabSz="533400">
              <a:lnSpc>
                <a:spcPct val="90000"/>
              </a:lnSpc>
              <a:spcBef>
                <a:spcPts val="500"/>
              </a:spcBef>
              <a:defRPr sz="1200">
                <a:latin typeface="Arial"/>
                <a:ea typeface="Arial"/>
                <a:cs typeface="Arial"/>
                <a:sym typeface="Arial"/>
              </a:defRPr>
            </a:lvl1pPr>
          </a:lstStyle>
          <a:p>
            <a:r>
              <a:t>Fastest Subscriber acquisition in the world</a:t>
            </a:r>
          </a:p>
        </p:txBody>
      </p:sp>
      <p:sp>
        <p:nvSpPr>
          <p:cNvPr id="866" name="Rectangle"/>
          <p:cNvSpPr/>
          <p:nvPr/>
        </p:nvSpPr>
        <p:spPr>
          <a:xfrm>
            <a:off x="4085969" y="1272280"/>
            <a:ext cx="3400382" cy="493290"/>
          </a:xfrm>
          <a:prstGeom prst="rect">
            <a:avLst/>
          </a:prstGeom>
          <a:solidFill>
            <a:srgbClr val="C5E0B4"/>
          </a:solidFill>
          <a:ln w="12700">
            <a:solidFill>
              <a:srgbClr val="FFFFFF"/>
            </a:solidFill>
            <a:miter/>
          </a:ln>
        </p:spPr>
        <p:txBody>
          <a:bodyPr lIns="45719" rIns="45719" anchor="ctr"/>
          <a:lstStyle/>
          <a:p>
            <a:pPr algn="ctr" defTabSz="533400">
              <a:lnSpc>
                <a:spcPct val="90000"/>
              </a:lnSpc>
              <a:spcBef>
                <a:spcPts val="700"/>
              </a:spcBef>
              <a:defRPr sz="1200">
                <a:latin typeface="Trebuchet MS"/>
                <a:ea typeface="Trebuchet MS"/>
                <a:cs typeface="Trebuchet MS"/>
                <a:sym typeface="Trebuchet MS"/>
              </a:defRPr>
            </a:pPr>
            <a:endParaRPr/>
          </a:p>
        </p:txBody>
      </p:sp>
      <p:sp>
        <p:nvSpPr>
          <p:cNvPr id="867" name="World’s first Exabyte (Bn GB) Network"/>
          <p:cNvSpPr txBox="1"/>
          <p:nvPr/>
        </p:nvSpPr>
        <p:spPr>
          <a:xfrm>
            <a:off x="4251069" y="1416515"/>
            <a:ext cx="3062493" cy="204820"/>
          </a:xfrm>
          <a:prstGeom prst="rect">
            <a:avLst/>
          </a:prstGeom>
          <a:ln w="12700">
            <a:miter lim="400000"/>
          </a:ln>
          <a:extLst>
            <a:ext uri="{C572A759-6A51-4108-AA02-DFA0A04FC94B}">
              <ma14:wrappingTextBoxFlag xmlns="" xmlns:ma14="http://schemas.microsoft.com/office/mac/drawingml/2011/main" val="1"/>
            </a:ext>
          </a:extLst>
        </p:spPr>
        <p:txBody>
          <a:bodyPr lIns="16001" tIns="16001" rIns="16001" bIns="16001" anchor="ctr">
            <a:spAutoFit/>
          </a:bodyPr>
          <a:lstStyle>
            <a:lvl1pPr algn="ctr" defTabSz="533400">
              <a:lnSpc>
                <a:spcPct val="90000"/>
              </a:lnSpc>
              <a:spcBef>
                <a:spcPts val="500"/>
              </a:spcBef>
              <a:defRPr sz="1200">
                <a:latin typeface="Arial"/>
                <a:ea typeface="Arial"/>
                <a:cs typeface="Arial"/>
                <a:sym typeface="Arial"/>
              </a:defRPr>
            </a:lvl1pPr>
          </a:lstStyle>
          <a:p>
            <a:r>
              <a:t>World’s first Exabyte (Bn GB) Network</a:t>
            </a:r>
          </a:p>
        </p:txBody>
      </p:sp>
      <p:sp>
        <p:nvSpPr>
          <p:cNvPr id="868" name="Role of  Fiberization"/>
          <p:cNvSpPr txBox="1"/>
          <p:nvPr/>
        </p:nvSpPr>
        <p:spPr>
          <a:xfrm>
            <a:off x="8652091" y="1333050"/>
            <a:ext cx="2741754" cy="39624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defRPr sz="2000" b="1">
                <a:solidFill>
                  <a:srgbClr val="2B4BB3"/>
                </a:solidFill>
                <a:latin typeface="Bahnschrift Light"/>
                <a:ea typeface="Bahnschrift Light"/>
                <a:cs typeface="Bahnschrift Light"/>
                <a:sym typeface="Bahnschrift Light"/>
              </a:defRPr>
            </a:lvl1pPr>
          </a:lstStyle>
          <a:p>
            <a:pPr algn="ctr"/>
            <a:r>
              <a:rPr dirty="0"/>
              <a:t>Role of  </a:t>
            </a:r>
            <a:r>
              <a:rPr dirty="0" err="1"/>
              <a:t>Fiberization</a:t>
            </a:r>
            <a:r>
              <a:rPr dirty="0"/>
              <a:t> </a:t>
            </a:r>
          </a:p>
        </p:txBody>
      </p:sp>
      <p:sp>
        <p:nvSpPr>
          <p:cNvPr id="869" name="TextBox 62"/>
          <p:cNvSpPr txBox="1"/>
          <p:nvPr/>
        </p:nvSpPr>
        <p:spPr>
          <a:xfrm>
            <a:off x="10067480" y="6379490"/>
            <a:ext cx="1716322" cy="26425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200" i="1">
                <a:solidFill>
                  <a:srgbClr val="808080"/>
                </a:solidFill>
                <a:latin typeface="Arial"/>
                <a:ea typeface="Arial"/>
                <a:cs typeface="Arial"/>
                <a:sym typeface="Arial"/>
              </a:defRPr>
            </a:lvl1pPr>
          </a:lstStyle>
          <a:p>
            <a:r>
              <a:t>*Sterlite Tech Estimates</a:t>
            </a:r>
          </a:p>
        </p:txBody>
      </p:sp>
      <p:sp>
        <p:nvSpPr>
          <p:cNvPr id="870" name="Text Placeholder 2"/>
          <p:cNvSpPr txBox="1"/>
          <p:nvPr/>
        </p:nvSpPr>
        <p:spPr>
          <a:xfrm>
            <a:off x="2155355" y="2298706"/>
            <a:ext cx="4799391" cy="15388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p>
            <a:pPr lvl="2" indent="0" defTabSz="912812">
              <a:defRPr sz="1000">
                <a:solidFill>
                  <a:srgbClr val="535353"/>
                </a:solidFill>
                <a:latin typeface="Arial"/>
                <a:ea typeface="Arial"/>
                <a:cs typeface="Arial"/>
                <a:sym typeface="Arial"/>
              </a:defRPr>
            </a:pPr>
            <a:r>
              <a:rPr dirty="0"/>
              <a:t>Subscribers (</a:t>
            </a:r>
            <a:r>
              <a:rPr dirty="0" err="1"/>
              <a:t>Mn</a:t>
            </a:r>
            <a:r>
              <a:rPr dirty="0"/>
              <a:t>)           Other Telco* Price (INR/GB)            </a:t>
            </a:r>
            <a:r>
              <a:rPr dirty="0" err="1" smtClean="0"/>
              <a:t>Jio</a:t>
            </a:r>
            <a:r>
              <a:rPr lang="en-IN" dirty="0" smtClean="0"/>
              <a:t>*</a:t>
            </a:r>
            <a:r>
              <a:rPr dirty="0" smtClean="0"/>
              <a:t> </a:t>
            </a:r>
            <a:r>
              <a:rPr dirty="0"/>
              <a:t>Data Price (INR/GB)</a:t>
            </a:r>
          </a:p>
        </p:txBody>
      </p:sp>
      <p:sp>
        <p:nvSpPr>
          <p:cNvPr id="871" name="Rectangle"/>
          <p:cNvSpPr/>
          <p:nvPr/>
        </p:nvSpPr>
        <p:spPr>
          <a:xfrm>
            <a:off x="1974745" y="2365279"/>
            <a:ext cx="124986" cy="20742"/>
          </a:xfrm>
          <a:prstGeom prst="rect">
            <a:avLst/>
          </a:prstGeom>
          <a:solidFill>
            <a:srgbClr val="6DA6D7"/>
          </a:solidFill>
          <a:ln w="12700">
            <a:miter lim="400000"/>
          </a:ln>
        </p:spPr>
        <p:txBody>
          <a:bodyPr lIns="45719" rIns="45719" anchor="ctr"/>
          <a:lstStyle/>
          <a:p>
            <a:endParaRPr/>
          </a:p>
        </p:txBody>
      </p:sp>
      <p:sp>
        <p:nvSpPr>
          <p:cNvPr id="872" name="Rectangle"/>
          <p:cNvSpPr/>
          <p:nvPr/>
        </p:nvSpPr>
        <p:spPr>
          <a:xfrm>
            <a:off x="3333644" y="2365279"/>
            <a:ext cx="124987" cy="20742"/>
          </a:xfrm>
          <a:prstGeom prst="rect">
            <a:avLst/>
          </a:prstGeom>
          <a:solidFill>
            <a:srgbClr val="EC8243"/>
          </a:solidFill>
          <a:ln w="12700">
            <a:miter lim="400000"/>
          </a:ln>
        </p:spPr>
        <p:txBody>
          <a:bodyPr lIns="45719" rIns="45719" anchor="ctr"/>
          <a:lstStyle/>
          <a:p>
            <a:endParaRPr/>
          </a:p>
        </p:txBody>
      </p:sp>
      <p:sp>
        <p:nvSpPr>
          <p:cNvPr id="873" name="Rectangle"/>
          <p:cNvSpPr/>
          <p:nvPr/>
        </p:nvSpPr>
        <p:spPr>
          <a:xfrm>
            <a:off x="5327544" y="2365279"/>
            <a:ext cx="124987" cy="20742"/>
          </a:xfrm>
          <a:prstGeom prst="rect">
            <a:avLst/>
          </a:prstGeom>
          <a:solidFill>
            <a:srgbClr val="72AC4D"/>
          </a:solidFill>
          <a:ln w="12700">
            <a:miter lim="400000"/>
          </a:ln>
        </p:spPr>
        <p:txBody>
          <a:bodyPr lIns="45719" rIns="45719" anchor="ctr"/>
          <a:lstStyle/>
          <a:p>
            <a:endParaRP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94" y="2636912"/>
            <a:ext cx="8047080" cy="36410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5" name="Picture 2" descr="Picture 2"/>
          <p:cNvPicPr>
            <a:picLocks noChangeAspect="1"/>
          </p:cNvPicPr>
          <p:nvPr/>
        </p:nvPicPr>
        <p:blipFill>
          <a:blip r:embed="rId2">
            <a:extLst/>
          </a:blip>
          <a:stretch>
            <a:fillRect/>
          </a:stretch>
        </p:blipFill>
        <p:spPr>
          <a:xfrm>
            <a:off x="0" y="1036637"/>
            <a:ext cx="12193589" cy="5818189"/>
          </a:xfrm>
          <a:prstGeom prst="rect">
            <a:avLst/>
          </a:prstGeom>
          <a:ln w="12700">
            <a:miter lim="400000"/>
          </a:ln>
          <a:effectLst>
            <a:outerShdw blurRad="292100" dist="139700" dir="2700000" rotWithShape="0">
              <a:srgbClr val="333333">
                <a:alpha val="64999"/>
              </a:srgbClr>
            </a:outerShdw>
          </a:effectLst>
        </p:spPr>
      </p:pic>
      <p:sp>
        <p:nvSpPr>
          <p:cNvPr id="2" name="Title 1"/>
          <p:cNvSpPr>
            <a:spLocks noGrp="1"/>
          </p:cNvSpPr>
          <p:nvPr>
            <p:ph type="title"/>
          </p:nvPr>
        </p:nvSpPr>
        <p:spPr/>
        <p:txBody>
          <a:bodyPr/>
          <a:lstStyle/>
          <a:p>
            <a:r>
              <a:rPr lang="en-US" dirty="0"/>
              <a:t>Optical Fibre Cables for 5G Future Ready </a:t>
            </a:r>
            <a:r>
              <a:rPr lang="en-US" dirty="0" smtClean="0"/>
              <a:t>Networks</a:t>
            </a:r>
            <a:endParaRPr lang="en-IN" dirty="0"/>
          </a:p>
        </p:txBody>
      </p:sp>
      <p:sp>
        <p:nvSpPr>
          <p:cNvPr id="876" name="Slide Number Placeholder 5"/>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16</a:t>
            </a:fld>
            <a:endParaRPr/>
          </a:p>
        </p:txBody>
      </p:sp>
      <p:sp>
        <p:nvSpPr>
          <p:cNvPr id="878" name="TextBox 7"/>
          <p:cNvSpPr txBox="1"/>
          <p:nvPr/>
        </p:nvSpPr>
        <p:spPr>
          <a:xfrm>
            <a:off x="354806" y="254000"/>
            <a:ext cx="9906001" cy="4597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solidFill>
                  <a:srgbClr val="FFFFFF"/>
                </a:solidFill>
                <a:latin typeface="Bahnschrift Light"/>
                <a:ea typeface="Bahnschrift Light"/>
                <a:cs typeface="Bahnschrift Light"/>
                <a:sym typeface="Bahnschrift Light"/>
              </a:defRPr>
            </a:lvl1pPr>
          </a:lstStyle>
          <a:p>
            <a:endParaRPr dirty="0">
              <a:latin typeface="Arial" panose="020B0604020202020204" pitchFamily="34" charset="0"/>
              <a:cs typeface="Arial" panose="020B0604020202020204" pitchFamily="34" charset="0"/>
            </a:endParaRPr>
          </a:p>
        </p:txBody>
      </p:sp>
      <p:pic>
        <p:nvPicPr>
          <p:cNvPr id="879" name="Picture 3" descr="Picture 3"/>
          <p:cNvPicPr>
            <a:picLocks noChangeAspect="1"/>
          </p:cNvPicPr>
          <p:nvPr/>
        </p:nvPicPr>
        <p:blipFill>
          <a:blip r:embed="rId3">
            <a:extLst/>
          </a:blip>
          <a:stretch>
            <a:fillRect/>
          </a:stretch>
        </p:blipFill>
        <p:spPr>
          <a:xfrm>
            <a:off x="4077818" y="1953479"/>
            <a:ext cx="1485657" cy="1955125"/>
          </a:xfrm>
          <a:prstGeom prst="rect">
            <a:avLst/>
          </a:prstGeom>
          <a:ln w="12700">
            <a:miter lim="400000"/>
          </a:ln>
          <a:effectLst>
            <a:outerShdw blurRad="292100" dist="139700" dir="2700000" rotWithShape="0">
              <a:srgbClr val="333333">
                <a:alpha val="64999"/>
              </a:srgbClr>
            </a:outerShdw>
          </a:effectLst>
        </p:spPr>
      </p:pic>
      <p:pic>
        <p:nvPicPr>
          <p:cNvPr id="880" name="Picture 4" descr="Picture 4"/>
          <p:cNvPicPr>
            <a:picLocks noChangeAspect="1"/>
          </p:cNvPicPr>
          <p:nvPr/>
        </p:nvPicPr>
        <p:blipFill>
          <a:blip r:embed="rId4">
            <a:extLst/>
          </a:blip>
          <a:stretch>
            <a:fillRect/>
          </a:stretch>
        </p:blipFill>
        <p:spPr>
          <a:xfrm>
            <a:off x="6185694" y="1980775"/>
            <a:ext cx="1485658" cy="1955125"/>
          </a:xfrm>
          <a:prstGeom prst="rect">
            <a:avLst/>
          </a:prstGeom>
          <a:ln w="12700">
            <a:miter lim="400000"/>
          </a:ln>
          <a:effectLst>
            <a:outerShdw blurRad="292100" dist="139700" dir="2700000" rotWithShape="0">
              <a:srgbClr val="333333">
                <a:alpha val="64999"/>
              </a:srgbClr>
            </a:outerShdw>
          </a:effectLst>
        </p:spPr>
      </p:pic>
      <p:pic>
        <p:nvPicPr>
          <p:cNvPr id="881" name="Picture 1" descr="Picture 1"/>
          <p:cNvPicPr>
            <a:picLocks noChangeAspect="1"/>
          </p:cNvPicPr>
          <p:nvPr/>
        </p:nvPicPr>
        <p:blipFill>
          <a:blip r:embed="rId5">
            <a:extLst/>
          </a:blip>
          <a:stretch>
            <a:fillRect/>
          </a:stretch>
        </p:blipFill>
        <p:spPr>
          <a:xfrm>
            <a:off x="6185694" y="4349196"/>
            <a:ext cx="1485658" cy="1956375"/>
          </a:xfrm>
          <a:prstGeom prst="rect">
            <a:avLst/>
          </a:prstGeom>
          <a:ln w="12700">
            <a:miter lim="400000"/>
          </a:ln>
          <a:effectLst>
            <a:outerShdw blurRad="292100" dist="139700" dir="2700000" rotWithShape="0">
              <a:srgbClr val="333333">
                <a:alpha val="64999"/>
              </a:srgbClr>
            </a:outerShdw>
          </a:effectLst>
        </p:spPr>
      </p:pic>
      <p:pic>
        <p:nvPicPr>
          <p:cNvPr id="882" name="Picture 2" descr="Picture 2"/>
          <p:cNvPicPr>
            <a:picLocks noChangeAspect="1"/>
          </p:cNvPicPr>
          <p:nvPr/>
        </p:nvPicPr>
        <p:blipFill>
          <a:blip r:embed="rId6">
            <a:extLst/>
          </a:blip>
          <a:stretch>
            <a:fillRect/>
          </a:stretch>
        </p:blipFill>
        <p:spPr>
          <a:xfrm>
            <a:off x="4077818" y="4349196"/>
            <a:ext cx="1485657" cy="1956375"/>
          </a:xfrm>
          <a:prstGeom prst="rect">
            <a:avLst/>
          </a:prstGeom>
          <a:ln w="12700">
            <a:miter lim="400000"/>
          </a:ln>
          <a:effectLst>
            <a:outerShdw blurRad="292100" dist="139700" dir="2700000" rotWithShape="0">
              <a:srgbClr val="333333">
                <a:alpha val="64999"/>
              </a:srgbClr>
            </a:outerShdw>
          </a:effectLst>
        </p:spPr>
      </p:pic>
      <p:pic>
        <p:nvPicPr>
          <p:cNvPr id="883" name="Picture 1" descr="Picture 1"/>
          <p:cNvPicPr>
            <a:picLocks noChangeAspect="1"/>
          </p:cNvPicPr>
          <p:nvPr/>
        </p:nvPicPr>
        <p:blipFill>
          <a:blip r:embed="rId7">
            <a:extLst/>
          </a:blip>
          <a:stretch>
            <a:fillRect/>
          </a:stretch>
        </p:blipFill>
        <p:spPr>
          <a:xfrm>
            <a:off x="875506" y="4349196"/>
            <a:ext cx="1466788" cy="1901109"/>
          </a:xfrm>
          <a:prstGeom prst="rect">
            <a:avLst/>
          </a:prstGeom>
          <a:ln w="12700">
            <a:miter lim="400000"/>
          </a:ln>
          <a:effectLst>
            <a:outerShdw blurRad="292100" dist="139700" dir="2700000" rotWithShape="0">
              <a:srgbClr val="333333">
                <a:alpha val="64999"/>
              </a:srgbClr>
            </a:outerShdw>
          </a:effectLst>
        </p:spPr>
      </p:pic>
      <p:pic>
        <p:nvPicPr>
          <p:cNvPr id="884" name="Picture 2" descr="Picture 2"/>
          <p:cNvPicPr>
            <a:picLocks noChangeAspect="1"/>
          </p:cNvPicPr>
          <p:nvPr/>
        </p:nvPicPr>
        <p:blipFill>
          <a:blip r:embed="rId8">
            <a:extLst/>
          </a:blip>
          <a:stretch>
            <a:fillRect/>
          </a:stretch>
        </p:blipFill>
        <p:spPr>
          <a:xfrm>
            <a:off x="875506" y="1980776"/>
            <a:ext cx="1466788" cy="1900531"/>
          </a:xfrm>
          <a:prstGeom prst="rect">
            <a:avLst/>
          </a:prstGeom>
          <a:ln w="12700">
            <a:miter lim="400000"/>
          </a:ln>
          <a:effectLst>
            <a:outerShdw blurRad="292100" dist="139700" dir="2700000" rotWithShape="0">
              <a:srgbClr val="333333">
                <a:alpha val="64999"/>
              </a:srgbClr>
            </a:outerShdw>
          </a:effectLst>
        </p:spPr>
      </p:pic>
      <p:sp>
        <p:nvSpPr>
          <p:cNvPr id="885" name="Isosceles Triangle 16"/>
          <p:cNvSpPr/>
          <p:nvPr/>
        </p:nvSpPr>
        <p:spPr>
          <a:xfrm rot="5400000" flipH="1">
            <a:off x="2830895" y="3998663"/>
            <a:ext cx="912599" cy="42703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804" y="0"/>
                </a:lnTo>
                <a:lnTo>
                  <a:pt x="21600" y="21600"/>
                </a:lnTo>
                <a:close/>
              </a:path>
            </a:pathLst>
          </a:custGeom>
          <a:gradFill>
            <a:gsLst>
              <a:gs pos="0">
                <a:srgbClr val="FFFFFF"/>
              </a:gs>
              <a:gs pos="100000">
                <a:schemeClr val="accent4">
                  <a:lumOff val="25000"/>
                </a:schemeClr>
              </a:gs>
            </a:gsLst>
            <a:lin ang="5520381"/>
          </a:gradFill>
          <a:ln w="12700">
            <a:miter lim="400000"/>
          </a:ln>
        </p:spPr>
        <p:txBody>
          <a:bodyPr lIns="45719" rIns="45719" anchor="ctr"/>
          <a:lstStyle/>
          <a:p>
            <a:endParaRPr/>
          </a:p>
        </p:txBody>
      </p:sp>
      <p:sp>
        <p:nvSpPr>
          <p:cNvPr id="886" name="TextBox 18"/>
          <p:cNvSpPr txBox="1"/>
          <p:nvPr/>
        </p:nvSpPr>
        <p:spPr>
          <a:xfrm>
            <a:off x="3175" y="980728"/>
            <a:ext cx="12190414" cy="456535"/>
          </a:xfrm>
          <a:prstGeom prst="rect">
            <a:avLst/>
          </a:prstGeom>
          <a:solidFill>
            <a:schemeClr val="accent1">
              <a:lumOff val="20196"/>
            </a:schemeClr>
          </a:solidFill>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lgn="ctr">
              <a:lnSpc>
                <a:spcPct val="150000"/>
              </a:lnSpc>
              <a:defRPr sz="1900" b="1">
                <a:latin typeface="Bahnschrift Light"/>
                <a:ea typeface="Bahnschrift Light"/>
                <a:cs typeface="Bahnschrift Light"/>
                <a:sym typeface="Bahnschrift Light"/>
              </a:defRPr>
            </a:lvl1pPr>
          </a:lstStyle>
          <a:p>
            <a:r>
              <a:rPr sz="1800" dirty="0">
                <a:latin typeface="Arial" panose="020B0604020202020204" pitchFamily="34" charset="0"/>
                <a:cs typeface="Arial" panose="020B0604020202020204" pitchFamily="34" charset="0"/>
              </a:rPr>
              <a:t>Sterlite Tech’s FUTURE READY 5G cables</a:t>
            </a:r>
          </a:p>
        </p:txBody>
      </p:sp>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 name="Slide Number Placeholder 5"/>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17</a:t>
            </a:fld>
            <a:endParaRPr/>
          </a:p>
        </p:txBody>
      </p:sp>
      <p:pic>
        <p:nvPicPr>
          <p:cNvPr id="890" name="logo1.png" descr="logo1.png"/>
          <p:cNvPicPr>
            <a:picLocks noGrp="1" noChangeAspect="1"/>
          </p:cNvPicPr>
          <p:nvPr>
            <p:ph type="pic" sz="quarter" idx="4294967295"/>
          </p:nvPr>
        </p:nvPicPr>
        <p:blipFill>
          <a:blip r:embed="rId2">
            <a:extLst/>
          </a:blip>
          <a:srcRect t="101" b="101"/>
          <a:stretch>
            <a:fillRect/>
          </a:stretch>
        </p:blipFill>
        <p:spPr>
          <a:xfrm>
            <a:off x="0" y="444500"/>
            <a:ext cx="2127250" cy="390525"/>
          </a:xfrm>
          <a:prstGeom prst="rect">
            <a:avLst/>
          </a:prstGeom>
        </p:spPr>
      </p:pic>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Agenda</a:t>
            </a:r>
            <a:endParaRPr lang="en-IN" dirty="0"/>
          </a:p>
        </p:txBody>
      </p:sp>
      <p:sp>
        <p:nvSpPr>
          <p:cNvPr id="501" name="Slide Number Placeholder 5"/>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a:t>
            </a:fld>
            <a:endParaRPr/>
          </a:p>
        </p:txBody>
      </p:sp>
      <p:sp>
        <p:nvSpPr>
          <p:cNvPr id="504" name="TextBox 3"/>
          <p:cNvSpPr txBox="1"/>
          <p:nvPr/>
        </p:nvSpPr>
        <p:spPr>
          <a:xfrm>
            <a:off x="745894" y="2265658"/>
            <a:ext cx="5519806" cy="2631490"/>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nchor="ctr">
            <a:spAutoFit/>
          </a:bodyPr>
          <a:lstStyle/>
          <a:p>
            <a:pPr marL="285750" indent="-285750">
              <a:lnSpc>
                <a:spcPct val="150000"/>
              </a:lnSpc>
              <a:buSzPct val="100000"/>
              <a:buFont typeface="Courier New"/>
              <a:buChar char="•"/>
              <a:defRPr sz="2200">
                <a:solidFill>
                  <a:srgbClr val="535353"/>
                </a:solidFill>
                <a:latin typeface="Arial"/>
                <a:ea typeface="Arial"/>
                <a:cs typeface="Arial"/>
                <a:sym typeface="Arial"/>
              </a:defRPr>
            </a:pPr>
            <a:r>
              <a:rPr dirty="0"/>
              <a:t>Data Explosion and 5G</a:t>
            </a:r>
          </a:p>
          <a:p>
            <a:pPr marL="285750" indent="-285750">
              <a:lnSpc>
                <a:spcPct val="150000"/>
              </a:lnSpc>
              <a:buSzPct val="100000"/>
              <a:buFont typeface="Courier New"/>
              <a:buChar char="•"/>
              <a:defRPr sz="2200">
                <a:solidFill>
                  <a:srgbClr val="535353"/>
                </a:solidFill>
                <a:latin typeface="Arial"/>
                <a:ea typeface="Arial"/>
                <a:cs typeface="Arial"/>
                <a:sym typeface="Arial"/>
              </a:defRPr>
            </a:pPr>
            <a:r>
              <a:rPr dirty="0"/>
              <a:t>5G </a:t>
            </a:r>
            <a:r>
              <a:rPr lang="en-IN" dirty="0" smtClean="0"/>
              <a:t>Rollout </a:t>
            </a:r>
            <a:r>
              <a:rPr dirty="0" smtClean="0"/>
              <a:t>– </a:t>
            </a:r>
            <a:r>
              <a:rPr dirty="0"/>
              <a:t>Network </a:t>
            </a:r>
            <a:r>
              <a:rPr lang="en-IN" dirty="0" smtClean="0"/>
              <a:t>Requirements </a:t>
            </a:r>
            <a:r>
              <a:rPr dirty="0" smtClean="0"/>
              <a:t>and </a:t>
            </a:r>
            <a:r>
              <a:rPr lang="en-IN" dirty="0" smtClean="0"/>
              <a:t>Role </a:t>
            </a:r>
            <a:r>
              <a:rPr dirty="0" smtClean="0"/>
              <a:t>of </a:t>
            </a:r>
            <a:r>
              <a:rPr dirty="0"/>
              <a:t>Fibre</a:t>
            </a:r>
          </a:p>
          <a:p>
            <a:pPr marL="285750" indent="-285750">
              <a:lnSpc>
                <a:spcPct val="150000"/>
              </a:lnSpc>
              <a:buSzPct val="100000"/>
              <a:buFont typeface="Courier New"/>
              <a:buChar char="•"/>
              <a:defRPr sz="2200">
                <a:solidFill>
                  <a:srgbClr val="535353"/>
                </a:solidFill>
                <a:latin typeface="Arial"/>
                <a:ea typeface="Arial"/>
                <a:cs typeface="Arial"/>
                <a:sym typeface="Arial"/>
              </a:defRPr>
            </a:pPr>
            <a:r>
              <a:rPr dirty="0"/>
              <a:t>Why Fibre is </a:t>
            </a:r>
            <a:r>
              <a:rPr lang="en-IN" dirty="0" smtClean="0"/>
              <a:t>Best Deployed </a:t>
            </a:r>
            <a:r>
              <a:rPr dirty="0" smtClean="0"/>
              <a:t>by </a:t>
            </a:r>
            <a:r>
              <a:rPr lang="en-IN" dirty="0" smtClean="0"/>
              <a:t>Experts</a:t>
            </a:r>
          </a:p>
          <a:p>
            <a:pPr marL="285750" indent="-285750">
              <a:lnSpc>
                <a:spcPct val="150000"/>
              </a:lnSpc>
              <a:buSzPct val="100000"/>
              <a:buFont typeface="Courier New"/>
              <a:buChar char="•"/>
              <a:defRPr sz="2200">
                <a:solidFill>
                  <a:srgbClr val="535353"/>
                </a:solidFill>
                <a:latin typeface="Arial"/>
                <a:ea typeface="Arial"/>
                <a:cs typeface="Arial"/>
                <a:sym typeface="Arial"/>
              </a:defRPr>
            </a:pPr>
            <a:r>
              <a:rPr lang="en-IN" dirty="0" smtClean="0"/>
              <a:t>Reliance </a:t>
            </a:r>
            <a:r>
              <a:rPr lang="en-IN" dirty="0" err="1" smtClean="0"/>
              <a:t>Jio</a:t>
            </a:r>
            <a:r>
              <a:rPr lang="en-IN" dirty="0" smtClean="0"/>
              <a:t>- Case Study</a:t>
            </a:r>
            <a:endParaRPr dirty="0"/>
          </a:p>
        </p:txBody>
      </p:sp>
      <p:pic>
        <p:nvPicPr>
          <p:cNvPr id="6" name="Picture Placeholder 5"/>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l="15350" r="15350"/>
          <a:stretch>
            <a:fillRect/>
          </a:stretch>
        </p:blipFill>
        <p:spPr/>
      </p:pic>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chemeClr val="tx1">
                    <a:lumMod val="75000"/>
                    <a:lumOff val="25000"/>
                  </a:schemeClr>
                </a:solidFill>
              </a:rPr>
              <a:t>Sterlite Tech is Present Across the Value </a:t>
            </a:r>
            <a:r>
              <a:rPr lang="en-US" sz="2800" dirty="0" smtClean="0">
                <a:solidFill>
                  <a:schemeClr val="tx1">
                    <a:lumMod val="75000"/>
                    <a:lumOff val="25000"/>
                  </a:schemeClr>
                </a:solidFill>
              </a:rPr>
              <a:t>Chain</a:t>
            </a:r>
            <a:endParaRPr lang="en-IN" sz="2800" dirty="0"/>
          </a:p>
        </p:txBody>
      </p:sp>
      <p:sp>
        <p:nvSpPr>
          <p:cNvPr id="506" name="Slide Number Placeholder 5"/>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a:t>
            </a:fld>
            <a:endParaRPr/>
          </a:p>
        </p:txBody>
      </p:sp>
      <p:sp>
        <p:nvSpPr>
          <p:cNvPr id="508" name="TextBox 7"/>
          <p:cNvSpPr txBox="1"/>
          <p:nvPr/>
        </p:nvSpPr>
        <p:spPr>
          <a:xfrm>
            <a:off x="342105" y="279400"/>
            <a:ext cx="8333438" cy="461665"/>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solidFill>
                  <a:srgbClr val="FFFFFF"/>
                </a:solidFill>
                <a:latin typeface="Arial"/>
                <a:ea typeface="Arial"/>
                <a:cs typeface="Arial"/>
                <a:sym typeface="Arial"/>
              </a:defRPr>
            </a:lvl1pPr>
          </a:lstStyle>
          <a:p>
            <a:endParaRPr dirty="0">
              <a:solidFill>
                <a:schemeClr val="tx1">
                  <a:lumMod val="75000"/>
                  <a:lumOff val="25000"/>
                </a:schemeClr>
              </a:solidFill>
            </a:endParaRPr>
          </a:p>
        </p:txBody>
      </p:sp>
      <p:pic>
        <p:nvPicPr>
          <p:cNvPr id="509" name="Screen Shot 2018-06-13 at 2.32.48 PM.png" descr="Screen Shot 2018-06-13 at 2.32.48 PM.png"/>
          <p:cNvPicPr>
            <a:picLocks noChangeAspect="1"/>
          </p:cNvPicPr>
          <p:nvPr/>
        </p:nvPicPr>
        <p:blipFill>
          <a:blip r:embed="rId2">
            <a:extLst/>
          </a:blip>
          <a:srcRect l="2081" r="2081"/>
          <a:stretch>
            <a:fillRect/>
          </a:stretch>
        </p:blipFill>
        <p:spPr>
          <a:xfrm>
            <a:off x="432913" y="2741765"/>
            <a:ext cx="6817843" cy="2119214"/>
          </a:xfrm>
          <a:prstGeom prst="rect">
            <a:avLst/>
          </a:prstGeom>
          <a:ln w="12700">
            <a:miter lim="400000"/>
          </a:ln>
        </p:spPr>
      </p:pic>
      <p:sp>
        <p:nvSpPr>
          <p:cNvPr id="510" name="TextBox 12"/>
          <p:cNvSpPr txBox="1"/>
          <p:nvPr/>
        </p:nvSpPr>
        <p:spPr>
          <a:xfrm>
            <a:off x="387750" y="1210716"/>
            <a:ext cx="11213259" cy="877163"/>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defRPr sz="2400" b="1">
                <a:solidFill>
                  <a:srgbClr val="535353"/>
                </a:solidFill>
                <a:latin typeface="Arial"/>
                <a:ea typeface="Arial"/>
                <a:cs typeface="Arial"/>
                <a:sym typeface="Arial"/>
              </a:defRPr>
            </a:pPr>
            <a:r>
              <a:rPr dirty="0"/>
              <a:t>Only company in the world to have integrated silicon to software </a:t>
            </a:r>
            <a:r>
              <a:rPr dirty="0" smtClean="0"/>
              <a:t>offerings </a:t>
            </a:r>
            <a:endParaRPr b="0" dirty="0"/>
          </a:p>
          <a:p>
            <a:pPr>
              <a:lnSpc>
                <a:spcPct val="40000"/>
              </a:lnSpc>
              <a:defRPr b="1">
                <a:solidFill>
                  <a:srgbClr val="535353"/>
                </a:solidFill>
                <a:latin typeface="Arial"/>
                <a:ea typeface="Arial"/>
                <a:cs typeface="Arial"/>
                <a:sym typeface="Arial"/>
              </a:defRPr>
            </a:pPr>
            <a:endParaRPr b="0" dirty="0"/>
          </a:p>
          <a:p>
            <a:pPr>
              <a:lnSpc>
                <a:spcPct val="110000"/>
              </a:lnSpc>
              <a:defRPr b="1">
                <a:solidFill>
                  <a:srgbClr val="535353"/>
                </a:solidFill>
                <a:latin typeface="Arial"/>
                <a:ea typeface="Arial"/>
                <a:cs typeface="Arial"/>
                <a:sym typeface="Arial"/>
              </a:defRPr>
            </a:pPr>
            <a:r>
              <a:rPr b="0" dirty="0"/>
              <a:t>We deliver excellence across the technology stack to help CSPs in every step of their network </a:t>
            </a:r>
            <a:r>
              <a:rPr b="0" dirty="0" smtClean="0"/>
              <a:t>creation</a:t>
            </a:r>
            <a:endParaRPr b="0" dirty="0"/>
          </a:p>
        </p:txBody>
      </p:sp>
      <p:sp>
        <p:nvSpPr>
          <p:cNvPr id="511" name="TextBox 13"/>
          <p:cNvSpPr txBox="1"/>
          <p:nvPr/>
        </p:nvSpPr>
        <p:spPr>
          <a:xfrm>
            <a:off x="420133" y="5478526"/>
            <a:ext cx="11422999" cy="923330"/>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gn="ctr">
              <a:lnSpc>
                <a:spcPct val="150000"/>
              </a:lnSpc>
              <a:defRPr>
                <a:solidFill>
                  <a:srgbClr val="535353"/>
                </a:solidFill>
                <a:latin typeface="Arial"/>
                <a:ea typeface="Arial"/>
                <a:cs typeface="Arial"/>
                <a:sym typeface="Arial"/>
              </a:defRPr>
            </a:pPr>
            <a:r>
              <a:rPr b="1" dirty="0"/>
              <a:t>With 7 Facilities, </a:t>
            </a:r>
            <a:r>
              <a:rPr lang="en-IN" b="1" dirty="0" smtClean="0"/>
              <a:t>across </a:t>
            </a:r>
            <a:r>
              <a:rPr b="1" dirty="0" smtClean="0"/>
              <a:t>4 location</a:t>
            </a:r>
            <a:r>
              <a:rPr lang="en-IN" b="1" dirty="0" smtClean="0"/>
              <a:t>s and unique end-to-end capability, </a:t>
            </a:r>
            <a:r>
              <a:rPr b="1" dirty="0" smtClean="0"/>
              <a:t>Sterlite </a:t>
            </a:r>
            <a:r>
              <a:rPr b="1" dirty="0"/>
              <a:t>Tech leads in designing, building and managing smarter </a:t>
            </a:r>
            <a:r>
              <a:rPr b="1" dirty="0" smtClean="0"/>
              <a:t>networks</a:t>
            </a:r>
            <a:endParaRPr b="1" dirty="0"/>
          </a:p>
        </p:txBody>
      </p:sp>
      <p:sp>
        <p:nvSpPr>
          <p:cNvPr id="512" name="Shape"/>
          <p:cNvSpPr/>
          <p:nvPr/>
        </p:nvSpPr>
        <p:spPr>
          <a:xfrm>
            <a:off x="8323357" y="2697824"/>
            <a:ext cx="3050868" cy="5519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893" y="0"/>
                </a:lnTo>
                <a:lnTo>
                  <a:pt x="21600" y="0"/>
                </a:lnTo>
                <a:lnTo>
                  <a:pt x="20707" y="21600"/>
                </a:lnTo>
                <a:close/>
              </a:path>
            </a:pathLst>
          </a:custGeom>
          <a:gradFill>
            <a:gsLst>
              <a:gs pos="72500">
                <a:srgbClr val="C0DDE7"/>
              </a:gs>
              <a:gs pos="0">
                <a:srgbClr val="2582B6"/>
              </a:gs>
              <a:gs pos="100000">
                <a:srgbClr val="FAFFF9"/>
              </a:gs>
            </a:gsLst>
          </a:gradFill>
          <a:ln w="12700">
            <a:miter lim="400000"/>
          </a:ln>
        </p:spPr>
        <p:txBody>
          <a:bodyPr lIns="45719" rIns="45719" anchor="ctr"/>
          <a:lstStyle/>
          <a:p>
            <a:pPr>
              <a:defRPr sz="1600" b="1">
                <a:solidFill>
                  <a:srgbClr val="FFFFFF"/>
                </a:solidFill>
                <a:latin typeface="Bahnschrift Light"/>
                <a:ea typeface="Bahnschrift Light"/>
                <a:cs typeface="Bahnschrift Light"/>
                <a:sym typeface="Bahnschrift Light"/>
              </a:defRPr>
            </a:pPr>
            <a:endParaRPr/>
          </a:p>
        </p:txBody>
      </p:sp>
      <p:sp>
        <p:nvSpPr>
          <p:cNvPr id="513" name="Presence in over 100 Countries"/>
          <p:cNvSpPr txBox="1"/>
          <p:nvPr/>
        </p:nvSpPr>
        <p:spPr>
          <a:xfrm>
            <a:off x="8589082" y="2723436"/>
            <a:ext cx="1686080" cy="492024"/>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defRPr sz="1400" b="1">
                <a:solidFill>
                  <a:srgbClr val="FFFFFF"/>
                </a:solidFill>
                <a:latin typeface="Arial"/>
                <a:ea typeface="Arial"/>
                <a:cs typeface="Arial"/>
                <a:sym typeface="Arial"/>
              </a:defRPr>
            </a:lvl1pPr>
          </a:lstStyle>
          <a:p>
            <a:r>
              <a:rPr dirty="0"/>
              <a:t>Presence in over 100 Countries</a:t>
            </a:r>
          </a:p>
        </p:txBody>
      </p:sp>
      <p:sp>
        <p:nvSpPr>
          <p:cNvPr id="514" name="Shape"/>
          <p:cNvSpPr/>
          <p:nvPr/>
        </p:nvSpPr>
        <p:spPr>
          <a:xfrm flipH="1">
            <a:off x="8508532" y="3298026"/>
            <a:ext cx="3050868" cy="54134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891" y="0"/>
                </a:lnTo>
                <a:lnTo>
                  <a:pt x="21600" y="0"/>
                </a:lnTo>
                <a:lnTo>
                  <a:pt x="20709" y="21600"/>
                </a:lnTo>
                <a:close/>
              </a:path>
            </a:pathLst>
          </a:custGeom>
          <a:gradFill>
            <a:gsLst>
              <a:gs pos="0">
                <a:srgbClr val="7A78C7"/>
              </a:gs>
              <a:gs pos="67000">
                <a:srgbClr val="BABCE0"/>
              </a:gs>
              <a:gs pos="98000">
                <a:srgbClr val="FAFFF9"/>
              </a:gs>
            </a:gsLst>
          </a:gradFill>
          <a:ln w="12700">
            <a:miter lim="400000"/>
          </a:ln>
        </p:spPr>
        <p:txBody>
          <a:bodyPr lIns="45719" rIns="45719" anchor="ctr"/>
          <a:lstStyle/>
          <a:p>
            <a:pPr algn="r">
              <a:defRPr sz="1600" b="1">
                <a:solidFill>
                  <a:srgbClr val="FFFFFF"/>
                </a:solidFill>
                <a:latin typeface="Bahnschrift Light"/>
                <a:ea typeface="Bahnschrift Light"/>
                <a:cs typeface="Bahnschrift Light"/>
                <a:sym typeface="Bahnschrift Light"/>
              </a:defRPr>
            </a:pPr>
            <a:endParaRPr/>
          </a:p>
        </p:txBody>
      </p:sp>
      <p:sp>
        <p:nvSpPr>
          <p:cNvPr id="515" name="5% of China’s Optical Fibre Market"/>
          <p:cNvSpPr txBox="1"/>
          <p:nvPr/>
        </p:nvSpPr>
        <p:spPr>
          <a:xfrm>
            <a:off x="9355549" y="3306929"/>
            <a:ext cx="1938473" cy="523220"/>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lgn="r">
              <a:defRPr sz="1400" b="1">
                <a:solidFill>
                  <a:srgbClr val="FFFFFF"/>
                </a:solidFill>
                <a:latin typeface="Arial"/>
                <a:ea typeface="Arial"/>
                <a:cs typeface="Arial"/>
                <a:sym typeface="Arial"/>
              </a:defRPr>
            </a:lvl1pPr>
          </a:lstStyle>
          <a:p>
            <a:r>
              <a:rPr lang="en-IN" dirty="0" smtClean="0"/>
              <a:t>Partnering with 8 of top 10 Global </a:t>
            </a:r>
            <a:r>
              <a:rPr lang="en-IN" dirty="0" err="1" smtClean="0"/>
              <a:t>Telcos</a:t>
            </a:r>
            <a:endParaRPr dirty="0"/>
          </a:p>
        </p:txBody>
      </p:sp>
      <p:sp>
        <p:nvSpPr>
          <p:cNvPr id="516" name="Shape"/>
          <p:cNvSpPr/>
          <p:nvPr/>
        </p:nvSpPr>
        <p:spPr>
          <a:xfrm>
            <a:off x="8323357" y="3888066"/>
            <a:ext cx="3050868" cy="5082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893" y="0"/>
                </a:lnTo>
                <a:lnTo>
                  <a:pt x="21600" y="0"/>
                </a:lnTo>
                <a:lnTo>
                  <a:pt x="20707" y="21600"/>
                </a:lnTo>
                <a:close/>
              </a:path>
            </a:pathLst>
          </a:custGeom>
          <a:gradFill>
            <a:gsLst>
              <a:gs pos="70000">
                <a:srgbClr val="BFDAEC"/>
              </a:gs>
              <a:gs pos="0">
                <a:schemeClr val="accent1">
                  <a:lumOff val="10098"/>
                </a:schemeClr>
              </a:gs>
              <a:gs pos="100000">
                <a:srgbClr val="FAFFF9"/>
              </a:gs>
            </a:gsLst>
          </a:gradFill>
          <a:ln w="12700">
            <a:miter lim="400000"/>
          </a:ln>
        </p:spPr>
        <p:txBody>
          <a:bodyPr lIns="45719" rIns="45719" anchor="ctr"/>
          <a:lstStyle/>
          <a:p>
            <a:pPr>
              <a:defRPr sz="1600" b="1">
                <a:solidFill>
                  <a:srgbClr val="FFFFFF"/>
                </a:solidFill>
                <a:latin typeface="Bahnschrift Light"/>
                <a:ea typeface="Bahnschrift Light"/>
                <a:cs typeface="Bahnschrift Light"/>
                <a:sym typeface="Bahnschrift Light"/>
              </a:defRPr>
            </a:pPr>
            <a:endParaRPr/>
          </a:p>
        </p:txBody>
      </p:sp>
      <p:sp>
        <p:nvSpPr>
          <p:cNvPr id="517" name="40% of India’s Data runs on Sterlite Fibre"/>
          <p:cNvSpPr txBox="1"/>
          <p:nvPr/>
        </p:nvSpPr>
        <p:spPr>
          <a:xfrm>
            <a:off x="8589082" y="3884255"/>
            <a:ext cx="1938473" cy="492024"/>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defRPr sz="1400" b="1">
                <a:solidFill>
                  <a:srgbClr val="FFFFFF"/>
                </a:solidFill>
                <a:latin typeface="Arial"/>
                <a:ea typeface="Arial"/>
                <a:cs typeface="Arial"/>
                <a:sym typeface="Arial"/>
              </a:defRPr>
            </a:lvl1pPr>
          </a:lstStyle>
          <a:p>
            <a:r>
              <a:rPr dirty="0"/>
              <a:t>40% of India’s Data runs on Sterlite </a:t>
            </a:r>
            <a:r>
              <a:rPr dirty="0" err="1"/>
              <a:t>Fibre</a:t>
            </a:r>
            <a:endParaRPr dirty="0"/>
          </a:p>
        </p:txBody>
      </p:sp>
      <p:sp>
        <p:nvSpPr>
          <p:cNvPr id="518" name="Shape"/>
          <p:cNvSpPr/>
          <p:nvPr/>
        </p:nvSpPr>
        <p:spPr>
          <a:xfrm flipH="1">
            <a:off x="8582212" y="4437995"/>
            <a:ext cx="2965282" cy="50829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891" y="0"/>
                </a:lnTo>
                <a:lnTo>
                  <a:pt x="21600" y="0"/>
                </a:lnTo>
                <a:lnTo>
                  <a:pt x="20709" y="21600"/>
                </a:lnTo>
                <a:close/>
              </a:path>
            </a:pathLst>
          </a:custGeom>
          <a:gradFill>
            <a:gsLst>
              <a:gs pos="74000">
                <a:srgbClr val="ECC5CB"/>
              </a:gs>
              <a:gs pos="0">
                <a:srgbClr val="DE8A9D"/>
              </a:gs>
              <a:gs pos="100000">
                <a:srgbClr val="FAFFF9"/>
              </a:gs>
            </a:gsLst>
          </a:gradFill>
          <a:ln w="12700">
            <a:miter lim="400000"/>
          </a:ln>
        </p:spPr>
        <p:txBody>
          <a:bodyPr lIns="45719" rIns="45719" anchor="ctr"/>
          <a:lstStyle/>
          <a:p>
            <a:pPr algn="r">
              <a:defRPr sz="1600" b="1">
                <a:solidFill>
                  <a:srgbClr val="FFFFFF"/>
                </a:solidFill>
                <a:latin typeface="Bahnschrift Light"/>
                <a:ea typeface="Bahnschrift Light"/>
                <a:cs typeface="Bahnschrift Light"/>
                <a:sym typeface="Bahnschrift Light"/>
              </a:defRPr>
            </a:pPr>
            <a:endParaRPr/>
          </a:p>
        </p:txBody>
      </p:sp>
      <p:sp>
        <p:nvSpPr>
          <p:cNvPr id="519" name="Group contributes 1% of India’s GDP"/>
          <p:cNvSpPr txBox="1"/>
          <p:nvPr/>
        </p:nvSpPr>
        <p:spPr>
          <a:xfrm>
            <a:off x="9140975" y="4446128"/>
            <a:ext cx="2128441" cy="492024"/>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lgn="r">
              <a:defRPr sz="1400" b="1">
                <a:solidFill>
                  <a:srgbClr val="FFFFFF"/>
                </a:solidFill>
                <a:latin typeface="Arial"/>
                <a:ea typeface="Arial"/>
                <a:cs typeface="Arial"/>
                <a:sym typeface="Arial"/>
              </a:defRPr>
            </a:lvl1pPr>
          </a:lstStyle>
          <a:p>
            <a:r>
              <a:t>Group contributes 1% of India’s GDP</a:t>
            </a:r>
          </a:p>
        </p:txBody>
      </p:sp>
      <p:sp>
        <p:nvSpPr>
          <p:cNvPr id="520" name="Triangle"/>
          <p:cNvSpPr/>
          <p:nvPr/>
        </p:nvSpPr>
        <p:spPr>
          <a:xfrm rot="5352915">
            <a:off x="7409723" y="3628981"/>
            <a:ext cx="933466" cy="38127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adFill>
            <a:gsLst>
              <a:gs pos="0">
                <a:schemeClr val="accent4"/>
              </a:gs>
              <a:gs pos="100000">
                <a:srgbClr val="FFFFFF"/>
              </a:gs>
            </a:gsLst>
            <a:lin ang="5400000"/>
          </a:gradFill>
          <a:ln w="12700">
            <a:miter lim="400000"/>
          </a:ln>
        </p:spPr>
        <p:txBody>
          <a:bodyPr lIns="45719" rIns="45719" anchor="ctr"/>
          <a:lstStyle/>
          <a:p>
            <a:endParaRPr/>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Data Consumption is Exploding – The Age of </a:t>
            </a:r>
            <a:r>
              <a:rPr lang="en-US" sz="2800" dirty="0" smtClean="0"/>
              <a:t>More</a:t>
            </a:r>
            <a:endParaRPr lang="en-IN" sz="2800" dirty="0"/>
          </a:p>
        </p:txBody>
      </p:sp>
      <p:sp>
        <p:nvSpPr>
          <p:cNvPr id="522" name="Slide Number Placeholder 5"/>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a:t>
            </a:fld>
            <a:endParaRPr/>
          </a:p>
        </p:txBody>
      </p:sp>
      <p:sp>
        <p:nvSpPr>
          <p:cNvPr id="524" name="TextBox 2"/>
          <p:cNvSpPr txBox="1"/>
          <p:nvPr/>
        </p:nvSpPr>
        <p:spPr>
          <a:xfrm>
            <a:off x="367505" y="279400"/>
            <a:ext cx="9753601" cy="461665"/>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solidFill>
                  <a:srgbClr val="FFFFFF"/>
                </a:solidFill>
                <a:latin typeface="Arial"/>
                <a:ea typeface="Arial"/>
                <a:cs typeface="Arial"/>
                <a:sym typeface="Arial"/>
              </a:defRPr>
            </a:lvl1pPr>
          </a:lstStyle>
          <a:p>
            <a:endParaRPr dirty="0"/>
          </a:p>
        </p:txBody>
      </p:sp>
      <p:sp>
        <p:nvSpPr>
          <p:cNvPr id="525" name="TextBox 3"/>
          <p:cNvSpPr txBox="1"/>
          <p:nvPr/>
        </p:nvSpPr>
        <p:spPr>
          <a:xfrm>
            <a:off x="368385" y="1193520"/>
            <a:ext cx="11257634" cy="133212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p>
            <a:pPr marL="285750" indent="-285750">
              <a:lnSpc>
                <a:spcPct val="150000"/>
              </a:lnSpc>
              <a:buSzPct val="100000"/>
              <a:buFont typeface="Courier New"/>
              <a:buChar char="•"/>
              <a:defRPr sz="1600">
                <a:solidFill>
                  <a:srgbClr val="535353"/>
                </a:solidFill>
                <a:latin typeface="Arial"/>
                <a:ea typeface="Arial"/>
                <a:cs typeface="Arial"/>
                <a:sym typeface="Arial"/>
              </a:defRPr>
            </a:pPr>
            <a:r>
              <a:t>The world is transforming at a  fast pace and data transmission is at the core of this transformation</a:t>
            </a:r>
          </a:p>
          <a:p>
            <a:pPr marL="285750" indent="-285750">
              <a:lnSpc>
                <a:spcPct val="150000"/>
              </a:lnSpc>
              <a:buSzPct val="100000"/>
              <a:buFont typeface="Courier New"/>
              <a:buChar char="•"/>
              <a:defRPr sz="1600">
                <a:solidFill>
                  <a:srgbClr val="535353"/>
                </a:solidFill>
                <a:latin typeface="Arial"/>
                <a:ea typeface="Arial"/>
                <a:cs typeface="Arial"/>
                <a:sym typeface="Arial"/>
              </a:defRPr>
            </a:pPr>
            <a:r>
              <a:t>We now have MORE USERS,  MORE DEVICES per user, MORE GB’s per user  and MORE CONTENT per device</a:t>
            </a:r>
          </a:p>
          <a:p>
            <a:pPr marL="285750" indent="-285750">
              <a:lnSpc>
                <a:spcPct val="150000"/>
              </a:lnSpc>
              <a:buSzPct val="100000"/>
              <a:buFont typeface="Courier New"/>
              <a:buChar char="•"/>
              <a:defRPr sz="1600">
                <a:solidFill>
                  <a:srgbClr val="535353"/>
                </a:solidFill>
                <a:latin typeface="Arial"/>
                <a:ea typeface="Arial"/>
                <a:cs typeface="Arial"/>
                <a:sym typeface="Arial"/>
              </a:defRPr>
            </a:pPr>
            <a:r>
              <a:t>By 2020, </a:t>
            </a:r>
            <a:r>
              <a:rPr b="1"/>
              <a:t>more than half</a:t>
            </a:r>
            <a:r>
              <a:t> of the world’s  population will be connected &amp;  data will move </a:t>
            </a:r>
            <a:r>
              <a:rPr b="1"/>
              <a:t>beyond mobiles to a world of connected devices</a:t>
            </a:r>
          </a:p>
        </p:txBody>
      </p:sp>
      <p:pic>
        <p:nvPicPr>
          <p:cNvPr id="526" name="image.jpg" descr="image.jpg"/>
          <p:cNvPicPr>
            <a:picLocks noChangeAspect="1"/>
          </p:cNvPicPr>
          <p:nvPr/>
        </p:nvPicPr>
        <p:blipFill>
          <a:blip r:embed="rId2">
            <a:extLst/>
          </a:blip>
          <a:srcRect t="5136"/>
          <a:stretch>
            <a:fillRect/>
          </a:stretch>
        </p:blipFill>
        <p:spPr>
          <a:xfrm>
            <a:off x="1857841" y="2690205"/>
            <a:ext cx="8408273" cy="3440233"/>
          </a:xfrm>
          <a:prstGeom prst="rect">
            <a:avLst/>
          </a:prstGeom>
          <a:ln>
            <a:solidFill>
              <a:srgbClr val="D0CECE"/>
            </a:solidFill>
            <a:miter/>
          </a:ln>
          <a:effectLst>
            <a:outerShdw blurRad="50800" dist="38100" dir="2700000" rotWithShape="0">
              <a:srgbClr val="000000">
                <a:alpha val="40000"/>
              </a:srgbClr>
            </a:outerShdw>
          </a:effectLst>
        </p:spPr>
      </p:pic>
      <p:sp>
        <p:nvSpPr>
          <p:cNvPr id="527" name="Rectangle 7"/>
          <p:cNvSpPr txBox="1"/>
          <p:nvPr/>
        </p:nvSpPr>
        <p:spPr>
          <a:xfrm>
            <a:off x="6002896" y="6248415"/>
            <a:ext cx="4191210" cy="24622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000">
                <a:solidFill>
                  <a:srgbClr val="A7A7A7"/>
                </a:solidFill>
                <a:latin typeface="Bahnschrift Light"/>
                <a:ea typeface="Bahnschrift Light"/>
                <a:cs typeface="Bahnschrift Light"/>
                <a:sym typeface="Bahnschrift Light"/>
              </a:defRPr>
            </a:lvl1pPr>
          </a:lstStyle>
          <a:p>
            <a:r>
              <a:rPr i="1">
                <a:solidFill>
                  <a:schemeClr val="tx1">
                    <a:lumMod val="50000"/>
                    <a:lumOff val="50000"/>
                  </a:schemeClr>
                </a:solidFill>
                <a:latin typeface="Arial" panose="020B0604020202020204" pitchFamily="34" charset="0"/>
                <a:cs typeface="Arial" panose="020B0604020202020204" pitchFamily="34" charset="0"/>
              </a:rPr>
              <a:t>Source: BGR, Cisco, “The Zettabyte Era-Trends and Analysis” July 2016</a:t>
            </a:r>
          </a:p>
        </p:txBody>
      </p:sp>
      <p:sp>
        <p:nvSpPr>
          <p:cNvPr id="528" name="Rectangle 8"/>
          <p:cNvSpPr txBox="1"/>
          <p:nvPr/>
        </p:nvSpPr>
        <p:spPr>
          <a:xfrm>
            <a:off x="1861101" y="6248415"/>
            <a:ext cx="2681181" cy="24622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defRPr sz="1000">
                <a:solidFill>
                  <a:srgbClr val="A7A7A7"/>
                </a:solidFill>
                <a:latin typeface="Bahnschrift Light"/>
                <a:ea typeface="Bahnschrift Light"/>
                <a:cs typeface="Bahnschrift Light"/>
                <a:sym typeface="Bahnschrift Light"/>
              </a:defRPr>
            </a:pPr>
            <a:r>
              <a:rPr i="1" dirty="0">
                <a:solidFill>
                  <a:schemeClr val="tx1">
                    <a:lumMod val="50000"/>
                    <a:lumOff val="50000"/>
                  </a:schemeClr>
                </a:solidFill>
                <a:latin typeface="Arial" panose="020B0604020202020204" pitchFamily="34" charset="0"/>
                <a:cs typeface="Arial" panose="020B0604020202020204" pitchFamily="34" charset="0"/>
              </a:rPr>
              <a:t>Source: </a:t>
            </a:r>
            <a:r>
              <a:rPr i="1" u="sng" dirty="0">
                <a:solidFill>
                  <a:schemeClr val="tx1">
                    <a:lumMod val="50000"/>
                    <a:lumOff val="50000"/>
                  </a:schemeClr>
                </a:solidFill>
                <a:uFill>
                  <a:solidFill>
                    <a:srgbClr val="0563C1"/>
                  </a:solidFill>
                </a:uFill>
                <a:latin typeface="Arial" panose="020B0604020202020204" pitchFamily="34" charset="0"/>
                <a:cs typeface="Arial" panose="020B0604020202020204" pitchFamily="34" charset="0"/>
                <a:hlinkClick r:id="rId3"/>
              </a:rPr>
              <a:t>www.internetworldstats.com</a:t>
            </a:r>
            <a:r>
              <a:rPr i="1" dirty="0">
                <a:solidFill>
                  <a:schemeClr val="tx1">
                    <a:lumMod val="50000"/>
                    <a:lumOff val="50000"/>
                  </a:schemeClr>
                </a:solidFill>
                <a:latin typeface="Arial" panose="020B0604020202020204" pitchFamily="34" charset="0"/>
                <a:cs typeface="Arial" panose="020B0604020202020204" pitchFamily="34" charset="0"/>
              </a:rPr>
              <a:t>, statista</a:t>
            </a:r>
          </a:p>
        </p:txBody>
      </p:sp>
      <p:sp>
        <p:nvSpPr>
          <p:cNvPr id="529" name="Rectangle 9"/>
          <p:cNvSpPr txBox="1"/>
          <p:nvPr/>
        </p:nvSpPr>
        <p:spPr>
          <a:xfrm>
            <a:off x="4532871" y="6261115"/>
            <a:ext cx="1440457" cy="24622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000">
                <a:solidFill>
                  <a:srgbClr val="A7A7A7"/>
                </a:solidFill>
                <a:latin typeface="Bahnschrift Light"/>
                <a:ea typeface="Bahnschrift Light"/>
                <a:cs typeface="Bahnschrift Light"/>
                <a:sym typeface="Bahnschrift Light"/>
              </a:defRPr>
            </a:lvl1pPr>
          </a:lstStyle>
          <a:p>
            <a:r>
              <a:rPr i="1">
                <a:solidFill>
                  <a:schemeClr val="tx1">
                    <a:lumMod val="50000"/>
                    <a:lumOff val="50000"/>
                  </a:schemeClr>
                </a:solidFill>
                <a:latin typeface="Arial" panose="020B0604020202020204" pitchFamily="34" charset="0"/>
                <a:cs typeface="Arial" panose="020B0604020202020204" pitchFamily="34" charset="0"/>
              </a:rPr>
              <a:t>Source: Cisco, Gemalto</a:t>
            </a:r>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of Tomorrow – Data </a:t>
            </a:r>
            <a:r>
              <a:rPr lang="en-US" dirty="0" smtClean="0"/>
              <a:t>Guzzlers</a:t>
            </a:r>
            <a:endParaRPr lang="en-IN" dirty="0"/>
          </a:p>
        </p:txBody>
      </p:sp>
      <p:sp>
        <p:nvSpPr>
          <p:cNvPr id="531" name="Slide Number Placeholder 5"/>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a:t>
            </a:fld>
            <a:endParaRPr/>
          </a:p>
        </p:txBody>
      </p:sp>
      <p:sp>
        <p:nvSpPr>
          <p:cNvPr id="533" name="TextBox 2"/>
          <p:cNvSpPr txBox="1"/>
          <p:nvPr/>
        </p:nvSpPr>
        <p:spPr>
          <a:xfrm>
            <a:off x="392914" y="266700"/>
            <a:ext cx="7982460" cy="461665"/>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solidFill>
                  <a:srgbClr val="FFFFFF"/>
                </a:solidFill>
                <a:latin typeface="Arial"/>
                <a:ea typeface="Arial"/>
                <a:cs typeface="Arial"/>
                <a:sym typeface="Arial"/>
              </a:defRPr>
            </a:lvl1pPr>
          </a:lstStyle>
          <a:p>
            <a:endParaRPr dirty="0"/>
          </a:p>
        </p:txBody>
      </p:sp>
      <p:pic>
        <p:nvPicPr>
          <p:cNvPr id="534" name="Picture 3" descr="Picture 3"/>
          <p:cNvPicPr>
            <a:picLocks noChangeAspect="1"/>
          </p:cNvPicPr>
          <p:nvPr/>
        </p:nvPicPr>
        <p:blipFill>
          <a:blip r:embed="rId2">
            <a:extLst/>
          </a:blip>
          <a:stretch>
            <a:fillRect/>
          </a:stretch>
        </p:blipFill>
        <p:spPr>
          <a:xfrm>
            <a:off x="5198759" y="2734901"/>
            <a:ext cx="6468317" cy="3593510"/>
          </a:xfrm>
          <a:prstGeom prst="rect">
            <a:avLst/>
          </a:prstGeom>
          <a:ln w="12700">
            <a:miter lim="400000"/>
          </a:ln>
        </p:spPr>
      </p:pic>
      <p:sp>
        <p:nvSpPr>
          <p:cNvPr id="535" name="TextBox 6"/>
          <p:cNvSpPr txBox="1"/>
          <p:nvPr/>
        </p:nvSpPr>
        <p:spPr>
          <a:xfrm>
            <a:off x="361817" y="1111951"/>
            <a:ext cx="11379466" cy="1200329"/>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p>
            <a:pPr marL="285750" indent="-285750">
              <a:lnSpc>
                <a:spcPct val="150000"/>
              </a:lnSpc>
              <a:buSzPct val="100000"/>
              <a:buFont typeface="Courier New"/>
              <a:buChar char="•"/>
              <a:defRPr sz="1600">
                <a:solidFill>
                  <a:srgbClr val="535353"/>
                </a:solidFill>
                <a:latin typeface="Arial"/>
                <a:ea typeface="Arial"/>
                <a:cs typeface="Arial"/>
                <a:sym typeface="Arial"/>
              </a:defRPr>
            </a:pPr>
            <a:r>
              <a:rPr dirty="0"/>
              <a:t>The future possibilities are </a:t>
            </a:r>
            <a:r>
              <a:rPr dirty="0" smtClean="0"/>
              <a:t>endless. </a:t>
            </a:r>
            <a:r>
              <a:rPr dirty="0"/>
              <a:t>We are likely to see </a:t>
            </a:r>
            <a:r>
              <a:rPr b="1" dirty="0"/>
              <a:t>MORE USE CASES</a:t>
            </a:r>
            <a:r>
              <a:rPr dirty="0"/>
              <a:t> for data</a:t>
            </a:r>
          </a:p>
          <a:p>
            <a:pPr marL="285750" indent="-285750">
              <a:lnSpc>
                <a:spcPct val="150000"/>
              </a:lnSpc>
              <a:buSzPct val="100000"/>
              <a:buFont typeface="Courier New"/>
              <a:buChar char="•"/>
              <a:defRPr sz="1600">
                <a:solidFill>
                  <a:srgbClr val="535353"/>
                </a:solidFill>
                <a:latin typeface="Arial"/>
                <a:ea typeface="Arial"/>
                <a:cs typeface="Arial"/>
                <a:sym typeface="Arial"/>
              </a:defRPr>
            </a:pPr>
            <a:r>
              <a:rPr dirty="0"/>
              <a:t>Currently people own only one smart device on an average </a:t>
            </a:r>
            <a:r>
              <a:rPr lang="en-IN" dirty="0" smtClean="0"/>
              <a:t>–</a:t>
            </a:r>
            <a:r>
              <a:rPr dirty="0" smtClean="0"/>
              <a:t> </a:t>
            </a:r>
            <a:r>
              <a:rPr lang="en-IN" dirty="0" smtClean="0"/>
              <a:t>a s</a:t>
            </a:r>
            <a:r>
              <a:rPr dirty="0" err="1" smtClean="0"/>
              <a:t>martphone</a:t>
            </a:r>
            <a:r>
              <a:rPr dirty="0"/>
              <a:t>. 5G will enable a </a:t>
            </a:r>
            <a:r>
              <a:rPr b="1" dirty="0"/>
              <a:t>connected devices ecosystem</a:t>
            </a:r>
            <a:r>
              <a:rPr dirty="0"/>
              <a:t> – connected home appliances, vehicles, medical devices, machines and equipment</a:t>
            </a:r>
          </a:p>
        </p:txBody>
      </p:sp>
      <p:pic>
        <p:nvPicPr>
          <p:cNvPr id="536" name="Picture 2" descr="Picture 2"/>
          <p:cNvPicPr>
            <a:picLocks noChangeAspect="1"/>
          </p:cNvPicPr>
          <p:nvPr/>
        </p:nvPicPr>
        <p:blipFill>
          <a:blip r:embed="rId3">
            <a:extLst/>
          </a:blip>
          <a:srcRect l="27772" t="23025" r="40722" b="28700"/>
          <a:stretch>
            <a:fillRect/>
          </a:stretch>
        </p:blipFill>
        <p:spPr>
          <a:xfrm>
            <a:off x="672314" y="2614457"/>
            <a:ext cx="4246973" cy="3658933"/>
          </a:xfrm>
          <a:prstGeom prst="rect">
            <a:avLst/>
          </a:prstGeom>
          <a:ln w="12700">
            <a:miter lim="400000"/>
          </a:ln>
        </p:spPr>
      </p:pic>
      <p:sp>
        <p:nvSpPr>
          <p:cNvPr id="537" name="TextBox 9"/>
          <p:cNvSpPr txBox="1"/>
          <p:nvPr/>
        </p:nvSpPr>
        <p:spPr>
          <a:xfrm>
            <a:off x="6933406" y="2523893"/>
            <a:ext cx="3352801" cy="288824"/>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lgn="ctr">
              <a:lnSpc>
                <a:spcPct val="150000"/>
              </a:lnSpc>
              <a:defRPr sz="1400" b="1">
                <a:solidFill>
                  <a:srgbClr val="535353"/>
                </a:solidFill>
                <a:latin typeface="Arial"/>
                <a:ea typeface="Arial"/>
                <a:cs typeface="Arial"/>
                <a:sym typeface="Arial"/>
              </a:defRPr>
            </a:lvl1pPr>
          </a:lstStyle>
          <a:p>
            <a:r>
              <a:t>Speed and Latency Requirements</a:t>
            </a:r>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Rectangle"/>
          <p:cNvSpPr/>
          <p:nvPr/>
        </p:nvSpPr>
        <p:spPr>
          <a:xfrm>
            <a:off x="8136098" y="1058968"/>
            <a:ext cx="4035854" cy="4170232"/>
          </a:xfrm>
          <a:prstGeom prst="rect">
            <a:avLst/>
          </a:prstGeom>
          <a:solidFill>
            <a:schemeClr val="accent4">
              <a:lumOff val="25000"/>
              <a:alpha val="23863"/>
            </a:schemeClr>
          </a:solidFill>
          <a:ln w="12700">
            <a:miter lim="400000"/>
          </a:ln>
        </p:spPr>
        <p:txBody>
          <a:bodyPr lIns="45719" rIns="45719" anchor="ctr"/>
          <a:lstStyle/>
          <a:p>
            <a:endParaRPr/>
          </a:p>
        </p:txBody>
      </p:sp>
      <p:sp>
        <p:nvSpPr>
          <p:cNvPr id="540" name="Rectangle"/>
          <p:cNvSpPr/>
          <p:nvPr/>
        </p:nvSpPr>
        <p:spPr>
          <a:xfrm>
            <a:off x="4113246" y="1073058"/>
            <a:ext cx="3952808" cy="3724093"/>
          </a:xfrm>
          <a:prstGeom prst="rect">
            <a:avLst/>
          </a:prstGeom>
          <a:solidFill>
            <a:srgbClr val="6CE0B8">
              <a:alpha val="23863"/>
            </a:srgbClr>
          </a:solidFill>
          <a:ln w="12700">
            <a:miter lim="400000"/>
          </a:ln>
        </p:spPr>
        <p:txBody>
          <a:bodyPr lIns="45719" rIns="45719" anchor="ctr"/>
          <a:lstStyle/>
          <a:p>
            <a:endParaRPr/>
          </a:p>
        </p:txBody>
      </p:sp>
      <p:sp>
        <p:nvSpPr>
          <p:cNvPr id="541" name="Rectangle"/>
          <p:cNvSpPr/>
          <p:nvPr/>
        </p:nvSpPr>
        <p:spPr>
          <a:xfrm>
            <a:off x="0" y="1053521"/>
            <a:ext cx="4043203" cy="4967768"/>
          </a:xfrm>
          <a:prstGeom prst="rect">
            <a:avLst/>
          </a:prstGeom>
          <a:solidFill>
            <a:srgbClr val="6CACDD">
              <a:alpha val="24410"/>
            </a:srgbClr>
          </a:solidFill>
          <a:ln w="12700">
            <a:miter lim="400000"/>
          </a:ln>
        </p:spPr>
        <p:txBody>
          <a:bodyPr lIns="45719" rIns="45719" anchor="ctr"/>
          <a:lstStyle/>
          <a:p>
            <a:endParaRPr lang="en-IN" sz="12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544" name="Title 1"/>
          <p:cNvSpPr txBox="1">
            <a:spLocks noGrp="1"/>
          </p:cNvSpPr>
          <p:nvPr>
            <p:ph type="title"/>
          </p:nvPr>
        </p:nvSpPr>
        <p:spPr>
          <a:prstGeom prst="rect">
            <a:avLst/>
          </a:prstGeom>
        </p:spPr>
        <p:txBody>
          <a:bodyPr>
            <a:normAutofit fontScale="90000"/>
          </a:bodyPr>
          <a:lstStyle>
            <a:lvl1pPr>
              <a:defRPr sz="2400">
                <a:latin typeface="Arial"/>
                <a:ea typeface="Arial"/>
                <a:cs typeface="Arial"/>
                <a:sym typeface="Arial"/>
              </a:defRPr>
            </a:lvl1pPr>
          </a:lstStyle>
          <a:p>
            <a:r>
              <a:rPr lang="en-IN" dirty="0"/>
              <a:t>Leading </a:t>
            </a:r>
            <a:r>
              <a:rPr lang="en-IN" dirty="0" err="1"/>
              <a:t>Telcos</a:t>
            </a:r>
            <a:r>
              <a:rPr lang="en-IN" dirty="0"/>
              <a:t> say – Fibre Imperative for a Successful 5G Rollout</a:t>
            </a:r>
            <a:endParaRPr dirty="0"/>
          </a:p>
        </p:txBody>
      </p:sp>
      <p:sp>
        <p:nvSpPr>
          <p:cNvPr id="543" name="Slide Number Placeholder 5"/>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a:t>
            </a:fld>
            <a:endParaRPr/>
          </a:p>
        </p:txBody>
      </p:sp>
      <p:sp>
        <p:nvSpPr>
          <p:cNvPr id="547" name="Rectangle 14"/>
          <p:cNvSpPr/>
          <p:nvPr/>
        </p:nvSpPr>
        <p:spPr>
          <a:xfrm>
            <a:off x="4337516" y="1596856"/>
            <a:ext cx="3522770" cy="2862322"/>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defRPr sz="1200">
                <a:solidFill>
                  <a:srgbClr val="535353"/>
                </a:solidFill>
                <a:latin typeface="Arial"/>
                <a:ea typeface="Arial"/>
                <a:cs typeface="Arial"/>
                <a:sym typeface="Arial"/>
              </a:defRPr>
            </a:pPr>
            <a:endParaRPr dirty="0"/>
          </a:p>
          <a:p>
            <a:pPr>
              <a:defRPr sz="1200">
                <a:solidFill>
                  <a:srgbClr val="535353"/>
                </a:solidFill>
                <a:latin typeface="Arial"/>
                <a:ea typeface="Arial"/>
                <a:cs typeface="Arial"/>
                <a:sym typeface="Arial"/>
              </a:defRPr>
            </a:pPr>
            <a:r>
              <a:rPr dirty="0"/>
              <a:t>“</a:t>
            </a:r>
            <a:r>
              <a:rPr b="1" dirty="0"/>
              <a:t>It all starts with </a:t>
            </a:r>
            <a:r>
              <a:rPr b="1" dirty="0" err="1"/>
              <a:t>fibre</a:t>
            </a:r>
            <a:r>
              <a:rPr b="1" dirty="0"/>
              <a:t>. </a:t>
            </a:r>
            <a:br>
              <a:rPr b="1" dirty="0"/>
            </a:br>
            <a:endParaRPr b="1" dirty="0"/>
          </a:p>
          <a:p>
            <a:pPr>
              <a:defRPr sz="1200">
                <a:solidFill>
                  <a:srgbClr val="535353"/>
                </a:solidFill>
                <a:latin typeface="Arial"/>
                <a:ea typeface="Arial"/>
                <a:cs typeface="Arial"/>
                <a:sym typeface="Arial"/>
              </a:defRPr>
            </a:pPr>
            <a:r>
              <a:rPr dirty="0"/>
              <a:t>Fibre accelerates everything that businesses need to digitally transform. </a:t>
            </a:r>
            <a:r>
              <a:rPr b="1" dirty="0"/>
              <a:t>Without </a:t>
            </a:r>
            <a:r>
              <a:rPr b="1" dirty="0" err="1"/>
              <a:t>fibre</a:t>
            </a:r>
            <a:r>
              <a:rPr b="1" dirty="0"/>
              <a:t>, innovative solutions like highly secure networking, cloud computing, and 5G wouldn't be possible.</a:t>
            </a:r>
          </a:p>
          <a:p>
            <a:pPr>
              <a:defRPr sz="1200">
                <a:solidFill>
                  <a:srgbClr val="535353"/>
                </a:solidFill>
                <a:latin typeface="Arial"/>
                <a:ea typeface="Arial"/>
                <a:cs typeface="Arial"/>
                <a:sym typeface="Arial"/>
              </a:defRPr>
            </a:pPr>
            <a:endParaRPr b="1" dirty="0"/>
          </a:p>
          <a:p>
            <a:pPr>
              <a:defRPr sz="1200">
                <a:solidFill>
                  <a:srgbClr val="535353"/>
                </a:solidFill>
                <a:latin typeface="Arial"/>
                <a:ea typeface="Arial"/>
                <a:cs typeface="Arial"/>
                <a:sym typeface="Arial"/>
              </a:defRPr>
            </a:pPr>
            <a:r>
              <a:rPr dirty="0"/>
              <a:t>As we continue to expand our national </a:t>
            </a:r>
            <a:r>
              <a:rPr dirty="0" err="1"/>
              <a:t>fibre</a:t>
            </a:r>
            <a:r>
              <a:rPr dirty="0"/>
              <a:t> network, we want businesses to take full advantage of our </a:t>
            </a:r>
            <a:r>
              <a:rPr dirty="0" err="1"/>
              <a:t>fibre</a:t>
            </a:r>
            <a:r>
              <a:rPr dirty="0"/>
              <a:t> highway that is essentially right to their doorstep.“</a:t>
            </a:r>
          </a:p>
          <a:p>
            <a:pPr algn="r">
              <a:defRPr sz="1200">
                <a:solidFill>
                  <a:srgbClr val="535353"/>
                </a:solidFill>
                <a:latin typeface="Arial"/>
                <a:ea typeface="Arial"/>
                <a:cs typeface="Arial"/>
                <a:sym typeface="Arial"/>
              </a:defRPr>
            </a:pPr>
            <a:endParaRPr dirty="0"/>
          </a:p>
          <a:p>
            <a:pPr algn="r">
              <a:defRPr sz="1200">
                <a:solidFill>
                  <a:srgbClr val="535353"/>
                </a:solidFill>
                <a:latin typeface="Arial"/>
                <a:ea typeface="Arial"/>
                <a:cs typeface="Arial"/>
                <a:sym typeface="Arial"/>
              </a:defRPr>
            </a:pPr>
            <a:r>
              <a:rPr dirty="0" smtClean="0"/>
              <a:t>Mo </a:t>
            </a:r>
            <a:r>
              <a:rPr dirty="0" err="1"/>
              <a:t>Katibeh</a:t>
            </a:r>
            <a:r>
              <a:rPr dirty="0"/>
              <a:t>, </a:t>
            </a:r>
            <a:r>
              <a:rPr dirty="0" smtClean="0"/>
              <a:t>CMO</a:t>
            </a:r>
            <a:endParaRPr lang="en-IN" dirty="0" smtClean="0"/>
          </a:p>
          <a:p>
            <a:pPr algn="r">
              <a:defRPr sz="1200">
                <a:solidFill>
                  <a:srgbClr val="535353"/>
                </a:solidFill>
                <a:latin typeface="Arial"/>
                <a:ea typeface="Arial"/>
                <a:cs typeface="Arial"/>
                <a:sym typeface="Arial"/>
              </a:defRPr>
            </a:pPr>
            <a:r>
              <a:rPr lang="en-IN" dirty="0" smtClean="0"/>
              <a:t>5</a:t>
            </a:r>
            <a:r>
              <a:rPr lang="en-IN" baseline="30000" dirty="0" smtClean="0"/>
              <a:t>th</a:t>
            </a:r>
            <a:r>
              <a:rPr lang="en-IN" dirty="0" smtClean="0"/>
              <a:t> February 2018</a:t>
            </a:r>
            <a:endParaRPr dirty="0"/>
          </a:p>
        </p:txBody>
      </p:sp>
      <p:pic>
        <p:nvPicPr>
          <p:cNvPr id="548" name="Content Placeholder 3" descr="Content Placeholder 3"/>
          <p:cNvPicPr>
            <a:picLocks noChangeAspect="1"/>
          </p:cNvPicPr>
          <p:nvPr/>
        </p:nvPicPr>
        <p:blipFill>
          <a:blip r:embed="rId2">
            <a:clrChange>
              <a:clrFrom>
                <a:srgbClr val="FFFFFF"/>
              </a:clrFrom>
              <a:clrTo>
                <a:srgbClr val="FFFFFF">
                  <a:alpha val="0"/>
                </a:srgbClr>
              </a:clrTo>
            </a:clrChange>
            <a:extLst/>
          </a:blip>
          <a:stretch>
            <a:fillRect/>
          </a:stretch>
        </p:blipFill>
        <p:spPr>
          <a:xfrm>
            <a:off x="6809730" y="1174426"/>
            <a:ext cx="902641" cy="390964"/>
          </a:xfrm>
          <a:prstGeom prst="rect">
            <a:avLst/>
          </a:prstGeom>
          <a:ln w="12700">
            <a:miter lim="400000"/>
          </a:ln>
        </p:spPr>
      </p:pic>
      <p:sp>
        <p:nvSpPr>
          <p:cNvPr id="554" name="Rectangle 2"/>
          <p:cNvSpPr txBox="1"/>
          <p:nvPr/>
        </p:nvSpPr>
        <p:spPr>
          <a:xfrm>
            <a:off x="4255129" y="4922969"/>
            <a:ext cx="3669042" cy="553998"/>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000" i="1">
                <a:solidFill>
                  <a:srgbClr val="535353"/>
                </a:solidFill>
                <a:latin typeface="Bahnschrift Light"/>
                <a:ea typeface="Bahnschrift Light"/>
                <a:cs typeface="Bahnschrift Light"/>
                <a:sym typeface="Bahnschrift Light"/>
              </a:defRPr>
            </a:lvl1pPr>
          </a:lstStyle>
          <a:p>
            <a:r>
              <a:rPr dirty="0" smtClean="0">
                <a:solidFill>
                  <a:schemeClr val="tx1">
                    <a:lumMod val="50000"/>
                    <a:lumOff val="50000"/>
                  </a:schemeClr>
                </a:solidFill>
                <a:latin typeface="Arial" panose="020B0604020202020204" pitchFamily="34" charset="0"/>
                <a:cs typeface="Arial" panose="020B0604020202020204" pitchFamily="34" charset="0"/>
              </a:rPr>
              <a:t>Source</a:t>
            </a:r>
            <a:r>
              <a:rPr dirty="0">
                <a:solidFill>
                  <a:schemeClr val="tx1">
                    <a:lumMod val="50000"/>
                    <a:lumOff val="50000"/>
                  </a:schemeClr>
                </a:solidFill>
                <a:latin typeface="Arial" panose="020B0604020202020204" pitchFamily="34" charset="0"/>
                <a:cs typeface="Arial" panose="020B0604020202020204" pitchFamily="34" charset="0"/>
              </a:rPr>
              <a:t>: https://www.lightwaveonline.com/articles/2018/02/at-t-plans-fiber-optic-network-expansion-to-deliver-improved-technology-to-businesses.html</a:t>
            </a:r>
          </a:p>
        </p:txBody>
      </p:sp>
      <p:sp>
        <p:nvSpPr>
          <p:cNvPr id="557" name="Rectangle 3"/>
          <p:cNvSpPr txBox="1"/>
          <p:nvPr/>
        </p:nvSpPr>
        <p:spPr>
          <a:xfrm>
            <a:off x="212946" y="6117440"/>
            <a:ext cx="3669042" cy="400110"/>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000" i="1">
                <a:solidFill>
                  <a:srgbClr val="535353"/>
                </a:solidFill>
                <a:latin typeface="Bahnschrift Light"/>
                <a:ea typeface="Bahnschrift Light"/>
                <a:cs typeface="Bahnschrift Light"/>
                <a:sym typeface="Bahnschrift Light"/>
              </a:defRPr>
            </a:lvl1pPr>
          </a:lstStyle>
          <a:p>
            <a:r>
              <a:rPr dirty="0" smtClean="0">
                <a:solidFill>
                  <a:schemeClr val="tx1">
                    <a:lumMod val="50000"/>
                    <a:lumOff val="50000"/>
                  </a:schemeClr>
                </a:solidFill>
                <a:latin typeface="Arial" panose="020B0604020202020204" pitchFamily="34" charset="0"/>
                <a:cs typeface="Arial" panose="020B0604020202020204" pitchFamily="34" charset="0"/>
              </a:rPr>
              <a:t>Source</a:t>
            </a:r>
            <a:r>
              <a:rPr dirty="0">
                <a:solidFill>
                  <a:schemeClr val="tx1">
                    <a:lumMod val="50000"/>
                    <a:lumOff val="50000"/>
                  </a:schemeClr>
                </a:solidFill>
                <a:latin typeface="Arial" panose="020B0604020202020204" pitchFamily="34" charset="0"/>
                <a:cs typeface="Arial" panose="020B0604020202020204" pitchFamily="34" charset="0"/>
              </a:rPr>
              <a:t>: </a:t>
            </a:r>
            <a:r>
              <a:rPr lang="en-IN" dirty="0">
                <a:solidFill>
                  <a:schemeClr val="tx1">
                    <a:lumMod val="50000"/>
                    <a:lumOff val="50000"/>
                  </a:schemeClr>
                </a:solidFill>
                <a:latin typeface="Arial" panose="020B0604020202020204" pitchFamily="34" charset="0"/>
                <a:cs typeface="Arial" panose="020B0604020202020204" pitchFamily="34" charset="0"/>
              </a:rPr>
              <a:t>https://www.cnbc.com/2017/04/18/verizon-agrees-to-1-05-billion-fiber-optic-cable-deal-to-grow-its-fios-platform.html</a:t>
            </a:r>
            <a:endParaRPr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22" name="Picture 21"/>
          <p:cNvPicPr>
            <a:picLocks noChangeAspect="1"/>
          </p:cNvPicPr>
          <p:nvPr/>
        </p:nvPicPr>
        <p:blipFill>
          <a:blip r:embed="rId3">
            <a:clrChange>
              <a:clrFrom>
                <a:srgbClr val="FFFFFF"/>
              </a:clrFrom>
              <a:clrTo>
                <a:srgbClr val="FFFFFF">
                  <a:alpha val="0"/>
                </a:srgbClr>
              </a:clrTo>
            </a:clrChange>
          </a:blip>
          <a:stretch>
            <a:fillRect/>
          </a:stretch>
        </p:blipFill>
        <p:spPr>
          <a:xfrm>
            <a:off x="2777282" y="1182958"/>
            <a:ext cx="1050140" cy="386259"/>
          </a:xfrm>
          <a:prstGeom prst="rect">
            <a:avLst/>
          </a:prstGeom>
        </p:spPr>
      </p:pic>
      <p:sp>
        <p:nvSpPr>
          <p:cNvPr id="23" name="Rectangle 2"/>
          <p:cNvSpPr txBox="1"/>
          <p:nvPr/>
        </p:nvSpPr>
        <p:spPr>
          <a:xfrm>
            <a:off x="8329082" y="5313403"/>
            <a:ext cx="3669042" cy="553998"/>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000" i="1">
                <a:solidFill>
                  <a:srgbClr val="535353"/>
                </a:solidFill>
                <a:latin typeface="Bahnschrift Light"/>
                <a:ea typeface="Bahnschrift Light"/>
                <a:cs typeface="Bahnschrift Light"/>
                <a:sym typeface="Bahnschrift Light"/>
              </a:defRPr>
            </a:lvl1pPr>
          </a:lstStyle>
          <a:p>
            <a:r>
              <a:rPr dirty="0" smtClean="0">
                <a:solidFill>
                  <a:schemeClr val="tx1">
                    <a:lumMod val="50000"/>
                    <a:lumOff val="50000"/>
                  </a:schemeClr>
                </a:solidFill>
                <a:latin typeface="Arial" panose="020B0604020202020204" pitchFamily="34" charset="0"/>
                <a:cs typeface="Arial" panose="020B0604020202020204" pitchFamily="34" charset="0"/>
              </a:rPr>
              <a:t>Source</a:t>
            </a:r>
            <a:r>
              <a:rPr dirty="0">
                <a:solidFill>
                  <a:schemeClr val="tx1">
                    <a:lumMod val="50000"/>
                    <a:lumOff val="50000"/>
                  </a:schemeClr>
                </a:solidFill>
                <a:latin typeface="Arial" panose="020B0604020202020204" pitchFamily="34" charset="0"/>
                <a:cs typeface="Arial" panose="020B0604020202020204" pitchFamily="34" charset="0"/>
              </a:rPr>
              <a:t>: </a:t>
            </a:r>
            <a:r>
              <a:rPr lang="en-IN" dirty="0">
                <a:solidFill>
                  <a:schemeClr val="tx1">
                    <a:lumMod val="50000"/>
                    <a:lumOff val="50000"/>
                  </a:schemeClr>
                </a:solidFill>
                <a:latin typeface="Arial" panose="020B0604020202020204" pitchFamily="34" charset="0"/>
                <a:cs typeface="Arial" panose="020B0604020202020204" pitchFamily="34" charset="0"/>
              </a:rPr>
              <a:t>https://www.telecompaper.com/news/telefonica-germany-to-upgrade-mobile-sites-with-fibre-over-next-5-years-for-5g--1243019</a:t>
            </a:r>
            <a:endParaRPr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3" name="Rectangle 2"/>
          <p:cNvSpPr/>
          <p:nvPr/>
        </p:nvSpPr>
        <p:spPr>
          <a:xfrm>
            <a:off x="8321898" y="1596856"/>
            <a:ext cx="3683410" cy="3416320"/>
          </a:xfrm>
          <a:prstGeom prst="rect">
            <a:avLst/>
          </a:prstGeom>
        </p:spPr>
        <p:txBody>
          <a:bodyPr wrap="square">
            <a:spAutoFit/>
          </a:bodyPr>
          <a:lstStyle/>
          <a:p>
            <a:r>
              <a:rPr lang="en-IN" sz="1200" dirty="0" smtClean="0">
                <a:solidFill>
                  <a:schemeClr val="tx1">
                    <a:lumMod val="65000"/>
                    <a:lumOff val="35000"/>
                  </a:schemeClr>
                </a:solidFill>
                <a:latin typeface="Arial" panose="020B0604020202020204" pitchFamily="34" charset="0"/>
                <a:cs typeface="Arial" panose="020B0604020202020204" pitchFamily="34" charset="0"/>
              </a:rPr>
              <a:t>“</a:t>
            </a:r>
            <a:r>
              <a:rPr lang="en-IN" sz="1200" dirty="0" err="1" smtClean="0">
                <a:solidFill>
                  <a:schemeClr val="tx1">
                    <a:lumMod val="65000"/>
                    <a:lumOff val="35000"/>
                  </a:schemeClr>
                </a:solidFill>
                <a:latin typeface="Arial" panose="020B0604020202020204" pitchFamily="34" charset="0"/>
                <a:cs typeface="Arial" panose="020B0604020202020204" pitchFamily="34" charset="0"/>
              </a:rPr>
              <a:t>Telefonica</a:t>
            </a:r>
            <a:r>
              <a:rPr lang="en-IN" sz="1200" dirty="0" smtClean="0">
                <a:solidFill>
                  <a:schemeClr val="tx1">
                    <a:lumMod val="65000"/>
                    <a:lumOff val="35000"/>
                  </a:schemeClr>
                </a:solidFill>
                <a:latin typeface="Arial" panose="020B0604020202020204" pitchFamily="34" charset="0"/>
                <a:cs typeface="Arial" panose="020B0604020202020204" pitchFamily="34" charset="0"/>
              </a:rPr>
              <a:t> </a:t>
            </a:r>
            <a:r>
              <a:rPr lang="en-IN" sz="1200" dirty="0">
                <a:solidFill>
                  <a:schemeClr val="tx1">
                    <a:lumMod val="65000"/>
                    <a:lumOff val="35000"/>
                  </a:schemeClr>
                </a:solidFill>
                <a:latin typeface="Arial" panose="020B0604020202020204" pitchFamily="34" charset="0"/>
                <a:cs typeface="Arial" panose="020B0604020202020204" pitchFamily="34" charset="0"/>
              </a:rPr>
              <a:t>Germany is not yet prepared for 5G given that it still needs to upgrade its mobile antenna sites across the country with </a:t>
            </a:r>
            <a:r>
              <a:rPr lang="en-IN" sz="1200" dirty="0" smtClean="0">
                <a:solidFill>
                  <a:schemeClr val="tx1">
                    <a:lumMod val="65000"/>
                    <a:lumOff val="35000"/>
                  </a:schemeClr>
                </a:solidFill>
                <a:latin typeface="Arial" panose="020B0604020202020204" pitchFamily="34" charset="0"/>
                <a:cs typeface="Arial" panose="020B0604020202020204" pitchFamily="34" charset="0"/>
              </a:rPr>
              <a:t>fibre</a:t>
            </a:r>
          </a:p>
          <a:p>
            <a:endParaRPr lang="en-IN" sz="1200" dirty="0">
              <a:solidFill>
                <a:schemeClr val="tx1">
                  <a:lumMod val="65000"/>
                  <a:lumOff val="35000"/>
                </a:schemeClr>
              </a:solidFill>
              <a:latin typeface="Arial" panose="020B0604020202020204" pitchFamily="34" charset="0"/>
              <a:cs typeface="Arial" panose="020B0604020202020204" pitchFamily="34" charset="0"/>
            </a:endParaRPr>
          </a:p>
          <a:p>
            <a:r>
              <a:rPr lang="en-IN" sz="1200" dirty="0" smtClean="0">
                <a:solidFill>
                  <a:schemeClr val="tx1">
                    <a:lumMod val="65000"/>
                    <a:lumOff val="35000"/>
                  </a:schemeClr>
                </a:solidFill>
                <a:latin typeface="Arial" panose="020B0604020202020204" pitchFamily="34" charset="0"/>
                <a:cs typeface="Arial" panose="020B0604020202020204" pitchFamily="34" charset="0"/>
              </a:rPr>
              <a:t>Instead</a:t>
            </a:r>
            <a:r>
              <a:rPr lang="en-IN" sz="1200" dirty="0">
                <a:solidFill>
                  <a:schemeClr val="tx1">
                    <a:lumMod val="65000"/>
                    <a:lumOff val="35000"/>
                  </a:schemeClr>
                </a:solidFill>
                <a:latin typeface="Arial" panose="020B0604020202020204" pitchFamily="34" charset="0"/>
                <a:cs typeface="Arial" panose="020B0604020202020204" pitchFamily="34" charset="0"/>
              </a:rPr>
              <a:t>, </a:t>
            </a:r>
            <a:r>
              <a:rPr lang="en-IN" sz="1200" dirty="0" err="1">
                <a:solidFill>
                  <a:schemeClr val="tx1">
                    <a:lumMod val="65000"/>
                    <a:lumOff val="35000"/>
                  </a:schemeClr>
                </a:solidFill>
                <a:latin typeface="Arial" panose="020B0604020202020204" pitchFamily="34" charset="0"/>
                <a:cs typeface="Arial" panose="020B0604020202020204" pitchFamily="34" charset="0"/>
              </a:rPr>
              <a:t>Telefonica</a:t>
            </a:r>
            <a:r>
              <a:rPr lang="en-IN" sz="1200" dirty="0">
                <a:solidFill>
                  <a:schemeClr val="tx1">
                    <a:lumMod val="65000"/>
                    <a:lumOff val="35000"/>
                  </a:schemeClr>
                </a:solidFill>
                <a:latin typeface="Arial" panose="020B0604020202020204" pitchFamily="34" charset="0"/>
                <a:cs typeface="Arial" panose="020B0604020202020204" pitchFamily="34" charset="0"/>
              </a:rPr>
              <a:t> Germany’s plan is to upgrade all of its mobile sites with fibre over the next five years so that they are equipped for the high data transmission rates and low latency 5G </a:t>
            </a:r>
            <a:r>
              <a:rPr lang="en-IN" sz="1200" dirty="0" smtClean="0">
                <a:solidFill>
                  <a:schemeClr val="tx1">
                    <a:lumMod val="65000"/>
                    <a:lumOff val="35000"/>
                  </a:schemeClr>
                </a:solidFill>
                <a:latin typeface="Arial" panose="020B0604020202020204" pitchFamily="34" charset="0"/>
                <a:cs typeface="Arial" panose="020B0604020202020204" pitchFamily="34" charset="0"/>
              </a:rPr>
              <a:t>requires</a:t>
            </a:r>
            <a:endParaRPr lang="en-IN" sz="1200" dirty="0">
              <a:solidFill>
                <a:schemeClr val="tx1">
                  <a:lumMod val="65000"/>
                  <a:lumOff val="35000"/>
                </a:schemeClr>
              </a:solidFill>
              <a:latin typeface="Arial" panose="020B0604020202020204" pitchFamily="34" charset="0"/>
              <a:cs typeface="Arial" panose="020B0604020202020204" pitchFamily="34" charset="0"/>
            </a:endParaRPr>
          </a:p>
          <a:p>
            <a:r>
              <a:rPr lang="en-IN" sz="1200" dirty="0">
                <a:solidFill>
                  <a:schemeClr val="tx1">
                    <a:lumMod val="65000"/>
                    <a:lumOff val="35000"/>
                  </a:schemeClr>
                </a:solidFill>
                <a:latin typeface="Arial" panose="020B0604020202020204" pitchFamily="34" charset="0"/>
                <a:cs typeface="Arial" panose="020B0604020202020204" pitchFamily="34" charset="0"/>
              </a:rPr>
              <a:t/>
            </a:r>
            <a:br>
              <a:rPr lang="en-IN" sz="1200" dirty="0">
                <a:solidFill>
                  <a:schemeClr val="tx1">
                    <a:lumMod val="65000"/>
                    <a:lumOff val="35000"/>
                  </a:schemeClr>
                </a:solidFill>
                <a:latin typeface="Arial" panose="020B0604020202020204" pitchFamily="34" charset="0"/>
                <a:cs typeface="Arial" panose="020B0604020202020204" pitchFamily="34" charset="0"/>
              </a:rPr>
            </a:br>
            <a:r>
              <a:rPr lang="en-IN" sz="1200" dirty="0" smtClean="0">
                <a:solidFill>
                  <a:schemeClr val="tx1">
                    <a:lumMod val="65000"/>
                    <a:lumOff val="35000"/>
                  </a:schemeClr>
                </a:solidFill>
                <a:latin typeface="Arial" panose="020B0604020202020204" pitchFamily="34" charset="0"/>
                <a:cs typeface="Arial" panose="020B0604020202020204" pitchFamily="34" charset="0"/>
              </a:rPr>
              <a:t>While </a:t>
            </a:r>
            <a:r>
              <a:rPr lang="en-IN" sz="1200" dirty="0">
                <a:solidFill>
                  <a:schemeClr val="tx1">
                    <a:lumMod val="65000"/>
                    <a:lumOff val="35000"/>
                  </a:schemeClr>
                </a:solidFill>
                <a:latin typeface="Arial" panose="020B0604020202020204" pitchFamily="34" charset="0"/>
                <a:cs typeface="Arial" panose="020B0604020202020204" pitchFamily="34" charset="0"/>
              </a:rPr>
              <a:t>the new 5G technology will be “disruptive”, it will not be a “</a:t>
            </a:r>
            <a:r>
              <a:rPr lang="en-IN" sz="1200" dirty="0" smtClean="0">
                <a:solidFill>
                  <a:schemeClr val="tx1">
                    <a:lumMod val="65000"/>
                    <a:lumOff val="35000"/>
                  </a:schemeClr>
                </a:solidFill>
                <a:latin typeface="Arial" panose="020B0604020202020204" pitchFamily="34" charset="0"/>
                <a:cs typeface="Arial" panose="020B0604020202020204" pitchFamily="34" charset="0"/>
              </a:rPr>
              <a:t>revolution”. </a:t>
            </a:r>
            <a:r>
              <a:rPr lang="en-IN" sz="1200" dirty="0" err="1" smtClean="0">
                <a:solidFill>
                  <a:schemeClr val="tx1">
                    <a:lumMod val="65000"/>
                    <a:lumOff val="35000"/>
                  </a:schemeClr>
                </a:solidFill>
                <a:latin typeface="Arial" panose="020B0604020202020204" pitchFamily="34" charset="0"/>
                <a:cs typeface="Arial" panose="020B0604020202020204" pitchFamily="34" charset="0"/>
              </a:rPr>
              <a:t>Telefonica</a:t>
            </a:r>
            <a:r>
              <a:rPr lang="en-IN" sz="1200" dirty="0" smtClean="0">
                <a:solidFill>
                  <a:schemeClr val="tx1">
                    <a:lumMod val="65000"/>
                    <a:lumOff val="35000"/>
                  </a:schemeClr>
                </a:solidFill>
                <a:latin typeface="Arial" panose="020B0604020202020204" pitchFamily="34" charset="0"/>
                <a:cs typeface="Arial" panose="020B0604020202020204" pitchFamily="34" charset="0"/>
              </a:rPr>
              <a:t> </a:t>
            </a:r>
            <a:r>
              <a:rPr lang="en-IN" sz="1200" dirty="0">
                <a:solidFill>
                  <a:schemeClr val="tx1">
                    <a:lumMod val="65000"/>
                    <a:lumOff val="35000"/>
                  </a:schemeClr>
                </a:solidFill>
                <a:latin typeface="Arial" panose="020B0604020202020204" pitchFamily="34" charset="0"/>
                <a:cs typeface="Arial" panose="020B0604020202020204" pitchFamily="34" charset="0"/>
              </a:rPr>
              <a:t>will begin a broader rollout of 5G in 2020 and 2021 following tests in 2019, with applications of the new mobile standard to come later when the network is </a:t>
            </a:r>
            <a:r>
              <a:rPr lang="en-IN" sz="1200" dirty="0" smtClean="0">
                <a:solidFill>
                  <a:schemeClr val="tx1">
                    <a:lumMod val="65000"/>
                    <a:lumOff val="35000"/>
                  </a:schemeClr>
                </a:solidFill>
                <a:latin typeface="Arial" panose="020B0604020202020204" pitchFamily="34" charset="0"/>
                <a:cs typeface="Arial" panose="020B0604020202020204" pitchFamily="34" charset="0"/>
              </a:rPr>
              <a:t>completed”</a:t>
            </a:r>
          </a:p>
          <a:p>
            <a:endParaRPr lang="en-IN" sz="1200" dirty="0">
              <a:solidFill>
                <a:schemeClr val="tx1">
                  <a:lumMod val="65000"/>
                  <a:lumOff val="35000"/>
                </a:schemeClr>
              </a:solidFill>
              <a:latin typeface="Arial" panose="020B0604020202020204" pitchFamily="34" charset="0"/>
              <a:cs typeface="Arial" panose="020B0604020202020204" pitchFamily="34" charset="0"/>
            </a:endParaRPr>
          </a:p>
          <a:p>
            <a:pPr algn="r"/>
            <a:r>
              <a:rPr lang="en-IN" sz="1200" dirty="0" smtClean="0">
                <a:solidFill>
                  <a:schemeClr val="tx1">
                    <a:lumMod val="65000"/>
                    <a:lumOff val="35000"/>
                  </a:schemeClr>
                </a:solidFill>
                <a:latin typeface="Arial" panose="020B0604020202020204" pitchFamily="34" charset="0"/>
                <a:cs typeface="Arial" panose="020B0604020202020204" pitchFamily="34" charset="0"/>
              </a:rPr>
              <a:t>Martin </a:t>
            </a:r>
            <a:r>
              <a:rPr lang="en-IN" sz="1200" dirty="0" err="1">
                <a:solidFill>
                  <a:schemeClr val="tx1">
                    <a:lumMod val="65000"/>
                    <a:lumOff val="35000"/>
                  </a:schemeClr>
                </a:solidFill>
                <a:latin typeface="Arial" panose="020B0604020202020204" pitchFamily="34" charset="0"/>
                <a:cs typeface="Arial" panose="020B0604020202020204" pitchFamily="34" charset="0"/>
              </a:rPr>
              <a:t>Cayetano</a:t>
            </a:r>
            <a:r>
              <a:rPr lang="en-IN" sz="1200" dirty="0">
                <a:solidFill>
                  <a:schemeClr val="tx1">
                    <a:lumMod val="65000"/>
                    <a:lumOff val="35000"/>
                  </a:schemeClr>
                </a:solidFill>
                <a:latin typeface="Arial" panose="020B0604020202020204" pitchFamily="34" charset="0"/>
                <a:cs typeface="Arial" panose="020B0604020202020204" pitchFamily="34" charset="0"/>
              </a:rPr>
              <a:t> </a:t>
            </a:r>
            <a:r>
              <a:rPr lang="en-IN" sz="1200" dirty="0" err="1" smtClean="0">
                <a:solidFill>
                  <a:schemeClr val="tx1">
                    <a:lumMod val="65000"/>
                    <a:lumOff val="35000"/>
                  </a:schemeClr>
                </a:solidFill>
                <a:latin typeface="Arial" panose="020B0604020202020204" pitchFamily="34" charset="0"/>
                <a:cs typeface="Arial" panose="020B0604020202020204" pitchFamily="34" charset="0"/>
              </a:rPr>
              <a:t>Carbajo</a:t>
            </a:r>
            <a:r>
              <a:rPr lang="en-IN" sz="1200" dirty="0" smtClean="0">
                <a:solidFill>
                  <a:schemeClr val="tx1">
                    <a:lumMod val="65000"/>
                    <a:lumOff val="35000"/>
                  </a:schemeClr>
                </a:solidFill>
                <a:latin typeface="Arial" panose="020B0604020202020204" pitchFamily="34" charset="0"/>
                <a:cs typeface="Arial" panose="020B0604020202020204" pitchFamily="34" charset="0"/>
              </a:rPr>
              <a:t>, CTO</a:t>
            </a:r>
          </a:p>
          <a:p>
            <a:pPr algn="r"/>
            <a:r>
              <a:rPr lang="en-IN" sz="1200" dirty="0" smtClean="0">
                <a:solidFill>
                  <a:schemeClr val="tx1">
                    <a:lumMod val="65000"/>
                    <a:lumOff val="35000"/>
                  </a:schemeClr>
                </a:solidFill>
                <a:latin typeface="Arial" panose="020B0604020202020204" pitchFamily="34" charset="0"/>
                <a:cs typeface="Arial" panose="020B0604020202020204" pitchFamily="34" charset="0"/>
              </a:rPr>
              <a:t>4</a:t>
            </a:r>
            <a:r>
              <a:rPr lang="en-IN" sz="1200" baseline="30000" dirty="0" smtClean="0">
                <a:solidFill>
                  <a:schemeClr val="tx1">
                    <a:lumMod val="65000"/>
                    <a:lumOff val="35000"/>
                  </a:schemeClr>
                </a:solidFill>
                <a:latin typeface="Arial" panose="020B0604020202020204" pitchFamily="34" charset="0"/>
                <a:cs typeface="Arial" panose="020B0604020202020204" pitchFamily="34" charset="0"/>
              </a:rPr>
              <a:t>th</a:t>
            </a:r>
            <a:r>
              <a:rPr lang="en-IN" sz="1200" dirty="0" smtClean="0">
                <a:solidFill>
                  <a:schemeClr val="tx1">
                    <a:lumMod val="65000"/>
                    <a:lumOff val="35000"/>
                  </a:schemeClr>
                </a:solidFill>
                <a:latin typeface="Arial" panose="020B0604020202020204" pitchFamily="34" charset="0"/>
                <a:cs typeface="Arial" panose="020B0604020202020204" pitchFamily="34" charset="0"/>
              </a:rPr>
              <a:t> May 2018</a:t>
            </a:r>
            <a:r>
              <a:rPr lang="en-IN" sz="1200" dirty="0">
                <a:solidFill>
                  <a:schemeClr val="tx1">
                    <a:lumMod val="65000"/>
                    <a:lumOff val="35000"/>
                  </a:schemeClr>
                </a:solidFill>
                <a:latin typeface="Arial" panose="020B0604020202020204" pitchFamily="34" charset="0"/>
                <a:cs typeface="Arial" panose="020B0604020202020204" pitchFamily="34" charset="0"/>
              </a:rPr>
              <a:t>   </a:t>
            </a:r>
          </a:p>
        </p:txBody>
      </p:sp>
      <p:sp>
        <p:nvSpPr>
          <p:cNvPr id="4" name="TextBox 3"/>
          <p:cNvSpPr txBox="1"/>
          <p:nvPr/>
        </p:nvSpPr>
        <p:spPr>
          <a:xfrm>
            <a:off x="355279" y="1593127"/>
            <a:ext cx="3384376" cy="4524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IN" sz="1200" dirty="0">
                <a:solidFill>
                  <a:schemeClr val="tx1">
                    <a:lumMod val="65000"/>
                    <a:lumOff val="35000"/>
                  </a:schemeClr>
                </a:solidFill>
                <a:latin typeface="Arial" panose="020B0604020202020204" pitchFamily="34" charset="0"/>
                <a:cs typeface="Arial" panose="020B0604020202020204" pitchFamily="34" charset="0"/>
              </a:rPr>
              <a:t>“We view </a:t>
            </a:r>
            <a:r>
              <a:rPr lang="en-IN" sz="1200" b="1" dirty="0">
                <a:solidFill>
                  <a:schemeClr val="tx1">
                    <a:lumMod val="65000"/>
                    <a:lumOff val="35000"/>
                  </a:schemeClr>
                </a:solidFill>
                <a:latin typeface="Arial" panose="020B0604020202020204" pitchFamily="34" charset="0"/>
                <a:cs typeface="Arial" panose="020B0604020202020204" pitchFamily="34" charset="0"/>
              </a:rPr>
              <a:t>fibre as the cornerstone building block for the network</a:t>
            </a:r>
            <a:r>
              <a:rPr lang="en-IN" sz="1200" dirty="0">
                <a:solidFill>
                  <a:schemeClr val="tx1">
                    <a:lumMod val="65000"/>
                    <a:lumOff val="35000"/>
                  </a:schemeClr>
                </a:solidFill>
                <a:latin typeface="Arial" panose="020B0604020202020204" pitchFamily="34" charset="0"/>
                <a:cs typeface="Arial" panose="020B0604020202020204" pitchFamily="34" charset="0"/>
              </a:rPr>
              <a:t>; the next generation network, and that network is going to look very different than what we have built in the past. </a:t>
            </a:r>
          </a:p>
          <a:p>
            <a:r>
              <a:rPr lang="en-IN" sz="1200" dirty="0">
                <a:solidFill>
                  <a:schemeClr val="tx1">
                    <a:lumMod val="65000"/>
                    <a:lumOff val="35000"/>
                  </a:schemeClr>
                </a:solidFill>
                <a:latin typeface="Arial" panose="020B0604020202020204" pitchFamily="34" charset="0"/>
                <a:cs typeface="Arial" panose="020B0604020202020204" pitchFamily="34" charset="0"/>
              </a:rPr>
              <a:t/>
            </a:r>
            <a:br>
              <a:rPr lang="en-IN" sz="1200" dirty="0">
                <a:solidFill>
                  <a:schemeClr val="tx1">
                    <a:lumMod val="65000"/>
                    <a:lumOff val="35000"/>
                  </a:schemeClr>
                </a:solidFill>
                <a:latin typeface="Arial" panose="020B0604020202020204" pitchFamily="34" charset="0"/>
                <a:cs typeface="Arial" panose="020B0604020202020204" pitchFamily="34" charset="0"/>
              </a:rPr>
            </a:br>
            <a:r>
              <a:rPr lang="en-IN" sz="1200" dirty="0">
                <a:solidFill>
                  <a:schemeClr val="tx1">
                    <a:lumMod val="65000"/>
                    <a:lumOff val="35000"/>
                  </a:schemeClr>
                </a:solidFill>
                <a:latin typeface="Arial" panose="020B0604020202020204" pitchFamily="34" charset="0"/>
                <a:cs typeface="Arial" panose="020B0604020202020204" pitchFamily="34" charset="0"/>
              </a:rPr>
              <a:t>If you look at 2G and third generation and fourth generation wireless, it was about capacity and throughput. </a:t>
            </a:r>
            <a:r>
              <a:rPr lang="en-IN" sz="1200" b="1" dirty="0">
                <a:solidFill>
                  <a:schemeClr val="tx1">
                    <a:lumMod val="65000"/>
                    <a:lumOff val="35000"/>
                  </a:schemeClr>
                </a:solidFill>
                <a:latin typeface="Arial" panose="020B0604020202020204" pitchFamily="34" charset="0"/>
                <a:cs typeface="Arial" panose="020B0604020202020204" pitchFamily="34" charset="0"/>
              </a:rPr>
              <a:t>Fifth generation is about those things where we are going to see a 100 times faster throughput</a:t>
            </a:r>
            <a:r>
              <a:rPr lang="en-IN" sz="1200" dirty="0">
                <a:solidFill>
                  <a:schemeClr val="tx1">
                    <a:lumMod val="65000"/>
                    <a:lumOff val="35000"/>
                  </a:schemeClr>
                </a:solidFill>
                <a:latin typeface="Arial" panose="020B0604020202020204" pitchFamily="34" charset="0"/>
                <a:cs typeface="Arial" panose="020B0604020202020204" pitchFamily="34" charset="0"/>
              </a:rPr>
              <a:t>, but we are going to see things like latency of a network , that a network will go out and come back and respond in less than the time it takes to blink your eye. </a:t>
            </a:r>
          </a:p>
          <a:p>
            <a:r>
              <a:rPr lang="en-IN" sz="1200" dirty="0">
                <a:solidFill>
                  <a:schemeClr val="tx1">
                    <a:lumMod val="65000"/>
                    <a:lumOff val="35000"/>
                  </a:schemeClr>
                </a:solidFill>
                <a:latin typeface="Arial" panose="020B0604020202020204" pitchFamily="34" charset="0"/>
                <a:cs typeface="Arial" panose="020B0604020202020204" pitchFamily="34" charset="0"/>
              </a:rPr>
              <a:t/>
            </a:r>
            <a:br>
              <a:rPr lang="en-IN" sz="1200" dirty="0">
                <a:solidFill>
                  <a:schemeClr val="tx1">
                    <a:lumMod val="65000"/>
                    <a:lumOff val="35000"/>
                  </a:schemeClr>
                </a:solidFill>
                <a:latin typeface="Arial" panose="020B0604020202020204" pitchFamily="34" charset="0"/>
                <a:cs typeface="Arial" panose="020B0604020202020204" pitchFamily="34" charset="0"/>
              </a:rPr>
            </a:br>
            <a:r>
              <a:rPr lang="en-IN" sz="1200" dirty="0">
                <a:solidFill>
                  <a:schemeClr val="tx1">
                    <a:lumMod val="65000"/>
                    <a:lumOff val="35000"/>
                  </a:schemeClr>
                </a:solidFill>
                <a:latin typeface="Arial" panose="020B0604020202020204" pitchFamily="34" charset="0"/>
                <a:cs typeface="Arial" panose="020B0604020202020204" pitchFamily="34" charset="0"/>
              </a:rPr>
              <a:t>We are going to see 10 times the battery life that we’ve seen in the past. That opens up a </a:t>
            </a:r>
            <a:r>
              <a:rPr lang="en-IN" sz="1200" b="1" dirty="0">
                <a:solidFill>
                  <a:schemeClr val="tx1">
                    <a:lumMod val="65000"/>
                    <a:lumOff val="35000"/>
                  </a:schemeClr>
                </a:solidFill>
                <a:latin typeface="Arial" panose="020B0604020202020204" pitchFamily="34" charset="0"/>
                <a:cs typeface="Arial" panose="020B0604020202020204" pitchFamily="34" charset="0"/>
              </a:rPr>
              <a:t>whole new set of applications for consumers and enterprises</a:t>
            </a:r>
            <a:r>
              <a:rPr lang="en-IN" sz="1200" dirty="0">
                <a:solidFill>
                  <a:schemeClr val="tx1">
                    <a:lumMod val="65000"/>
                    <a:lumOff val="35000"/>
                  </a:schemeClr>
                </a:solidFill>
                <a:latin typeface="Arial" panose="020B0604020202020204" pitchFamily="34" charset="0"/>
                <a:cs typeface="Arial" panose="020B0604020202020204" pitchFamily="34" charset="0"/>
              </a:rPr>
              <a:t>, but you can’t do it if you don’t have fibre deep into the network compared to what we’ve done in the past.”</a:t>
            </a:r>
          </a:p>
          <a:p>
            <a:pPr algn="r"/>
            <a:endParaRPr lang="en-IN" sz="1200" dirty="0">
              <a:solidFill>
                <a:schemeClr val="tx1">
                  <a:lumMod val="65000"/>
                  <a:lumOff val="35000"/>
                </a:schemeClr>
              </a:solidFill>
              <a:latin typeface="Arial" panose="020B0604020202020204" pitchFamily="34" charset="0"/>
              <a:cs typeface="Arial" panose="020B0604020202020204" pitchFamily="34" charset="0"/>
            </a:endParaRPr>
          </a:p>
          <a:p>
            <a:pPr algn="r"/>
            <a:r>
              <a:rPr lang="en-IN" sz="1200" dirty="0" smtClean="0">
                <a:solidFill>
                  <a:schemeClr val="tx1">
                    <a:lumMod val="65000"/>
                    <a:lumOff val="35000"/>
                  </a:schemeClr>
                </a:solidFill>
                <a:latin typeface="Arial" panose="020B0604020202020204" pitchFamily="34" charset="0"/>
                <a:cs typeface="Arial" panose="020B0604020202020204" pitchFamily="34" charset="0"/>
              </a:rPr>
              <a:t>Lowell </a:t>
            </a:r>
            <a:r>
              <a:rPr lang="en-IN" sz="1200" dirty="0" err="1">
                <a:solidFill>
                  <a:schemeClr val="tx1">
                    <a:lumMod val="65000"/>
                    <a:lumOff val="35000"/>
                  </a:schemeClr>
                </a:solidFill>
                <a:latin typeface="Arial" panose="020B0604020202020204" pitchFamily="34" charset="0"/>
                <a:cs typeface="Arial" panose="020B0604020202020204" pitchFamily="34" charset="0"/>
              </a:rPr>
              <a:t>McAdam</a:t>
            </a:r>
            <a:r>
              <a:rPr lang="en-IN" sz="1200" dirty="0">
                <a:solidFill>
                  <a:schemeClr val="tx1">
                    <a:lumMod val="65000"/>
                    <a:lumOff val="35000"/>
                  </a:schemeClr>
                </a:solidFill>
                <a:latin typeface="Arial" panose="020B0604020202020204" pitchFamily="34" charset="0"/>
                <a:cs typeface="Arial" panose="020B0604020202020204" pitchFamily="34" charset="0"/>
              </a:rPr>
              <a:t>, Verizon Chairman &amp; CEO</a:t>
            </a:r>
          </a:p>
          <a:p>
            <a:pPr algn="r"/>
            <a:r>
              <a:rPr lang="en-IN" sz="1200" dirty="0">
                <a:solidFill>
                  <a:schemeClr val="tx1">
                    <a:lumMod val="65000"/>
                    <a:lumOff val="35000"/>
                  </a:schemeClr>
                </a:solidFill>
                <a:latin typeface="Arial" panose="020B0604020202020204" pitchFamily="34" charset="0"/>
                <a:cs typeface="Arial" panose="020B0604020202020204" pitchFamily="34" charset="0"/>
              </a:rPr>
              <a:t>18</a:t>
            </a:r>
            <a:r>
              <a:rPr lang="en-IN" sz="1200" baseline="30000" dirty="0">
                <a:solidFill>
                  <a:schemeClr val="tx1">
                    <a:lumMod val="65000"/>
                    <a:lumOff val="35000"/>
                  </a:schemeClr>
                </a:solidFill>
                <a:latin typeface="Arial" panose="020B0604020202020204" pitchFamily="34" charset="0"/>
                <a:cs typeface="Arial" panose="020B0604020202020204" pitchFamily="34" charset="0"/>
              </a:rPr>
              <a:t>th</a:t>
            </a:r>
            <a:r>
              <a:rPr lang="en-IN" sz="1200" dirty="0">
                <a:solidFill>
                  <a:schemeClr val="tx1">
                    <a:lumMod val="65000"/>
                    <a:lumOff val="35000"/>
                  </a:schemeClr>
                </a:solidFill>
                <a:latin typeface="Arial" panose="020B0604020202020204" pitchFamily="34" charset="0"/>
                <a:cs typeface="Arial" panose="020B0604020202020204" pitchFamily="34" charset="0"/>
              </a:rPr>
              <a:t> April 2017</a:t>
            </a:r>
          </a:p>
          <a:p>
            <a:pPr marL="0" marR="0" indent="0" algn="l" defTabSz="914400" rtl="0" fontAlgn="auto" latinLnBrk="0" hangingPunct="0">
              <a:lnSpc>
                <a:spcPct val="100000"/>
              </a:lnSpc>
              <a:spcBef>
                <a:spcPts val="0"/>
              </a:spcBef>
              <a:spcAft>
                <a:spcPts val="0"/>
              </a:spcAft>
              <a:buClrTx/>
              <a:buSzTx/>
              <a:buFontTx/>
              <a:buNone/>
              <a:tabLst/>
            </a:pPr>
            <a:endParaRPr kumimoji="0" lang="en-IN" sz="1200" b="0" i="0" u="none" strike="noStrike" cap="none" spc="0" normalizeH="0" baseline="0" dirty="0">
              <a:ln>
                <a:noFill/>
              </a:ln>
              <a:solidFill>
                <a:srgbClr val="000000"/>
              </a:solidFill>
              <a:effectLst/>
              <a:uFillTx/>
              <a:sym typeface="Calibri"/>
            </a:endParaRPr>
          </a:p>
        </p:txBody>
      </p:sp>
      <p:pic>
        <p:nvPicPr>
          <p:cNvPr id="1026" name="Picture 2" descr="Image result for Telefonica logo transpare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48025" y="1182958"/>
            <a:ext cx="1188000" cy="3249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Industry Investment on Network Up-gradation including </a:t>
            </a:r>
            <a:r>
              <a:rPr lang="en-US" sz="2800" dirty="0" smtClean="0"/>
              <a:t>Fibre</a:t>
            </a:r>
            <a:endParaRPr lang="en-IN" sz="2800" dirty="0"/>
          </a:p>
        </p:txBody>
      </p:sp>
      <p:sp>
        <p:nvSpPr>
          <p:cNvPr id="559" name="Slide Number Placeholder 5"/>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7</a:t>
            </a:fld>
            <a:endParaRPr/>
          </a:p>
        </p:txBody>
      </p:sp>
      <p:sp>
        <p:nvSpPr>
          <p:cNvPr id="561" name="TextBox 7"/>
          <p:cNvSpPr txBox="1"/>
          <p:nvPr/>
        </p:nvSpPr>
        <p:spPr>
          <a:xfrm>
            <a:off x="124746" y="260648"/>
            <a:ext cx="9133256" cy="461665"/>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sz="2400" b="1">
                <a:solidFill>
                  <a:srgbClr val="FFFFFF"/>
                </a:solidFill>
                <a:latin typeface="Arial"/>
                <a:ea typeface="Arial"/>
                <a:cs typeface="Arial"/>
                <a:sym typeface="Arial"/>
              </a:defRPr>
            </a:lvl1pPr>
          </a:lstStyle>
          <a:p>
            <a:endParaRPr dirty="0"/>
          </a:p>
        </p:txBody>
      </p:sp>
      <p:sp>
        <p:nvSpPr>
          <p:cNvPr id="562" name="TextBox 6"/>
          <p:cNvSpPr txBox="1"/>
          <p:nvPr/>
        </p:nvSpPr>
        <p:spPr>
          <a:xfrm>
            <a:off x="392906" y="1179777"/>
            <a:ext cx="10960879" cy="914096"/>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lnSpc>
                <a:spcPct val="110000"/>
              </a:lnSpc>
              <a:defRPr sz="2400" b="1">
                <a:solidFill>
                  <a:srgbClr val="535353"/>
                </a:solidFill>
                <a:latin typeface="Arial"/>
                <a:ea typeface="Arial"/>
                <a:cs typeface="Arial"/>
                <a:sym typeface="Arial"/>
              </a:defRPr>
            </a:lvl1pPr>
          </a:lstStyle>
          <a:p>
            <a:r>
              <a:rPr dirty="0"/>
              <a:t>World’s biggest economies are gearing up for 5G </a:t>
            </a:r>
            <a:r>
              <a:rPr dirty="0" smtClean="0"/>
              <a:t>launch</a:t>
            </a:r>
            <a:endParaRPr lang="en-IN" dirty="0" smtClean="0"/>
          </a:p>
          <a:p>
            <a:pPr>
              <a:lnSpc>
                <a:spcPct val="150000"/>
              </a:lnSpc>
            </a:pPr>
            <a:r>
              <a:rPr lang="en-IN" sz="1800" b="0" dirty="0" smtClean="0"/>
              <a:t>C</a:t>
            </a:r>
            <a:r>
              <a:rPr sz="1800" b="0" dirty="0" smtClean="0"/>
              <a:t>o</a:t>
            </a:r>
            <a:r>
              <a:rPr lang="en-IN" sz="1800" b="0" dirty="0" smtClean="0"/>
              <a:t>m</a:t>
            </a:r>
            <a:r>
              <a:rPr sz="1800" b="0" dirty="0" smtClean="0"/>
              <a:t>mitting </a:t>
            </a:r>
            <a:r>
              <a:rPr sz="1800" b="0" dirty="0"/>
              <a:t>significant resources towards network transformation</a:t>
            </a:r>
          </a:p>
        </p:txBody>
      </p:sp>
      <p:sp>
        <p:nvSpPr>
          <p:cNvPr id="563" name="TextBox 5"/>
          <p:cNvSpPr txBox="1"/>
          <p:nvPr/>
        </p:nvSpPr>
        <p:spPr>
          <a:xfrm>
            <a:off x="9906074" y="2484528"/>
            <a:ext cx="2056788" cy="3139321"/>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marL="285750" indent="-285750">
              <a:buFont typeface="Arial" panose="020B0604020202020204" pitchFamily="34" charset="0"/>
              <a:buChar char="•"/>
              <a:defRPr b="1">
                <a:solidFill>
                  <a:srgbClr val="2B4BB3"/>
                </a:solidFill>
                <a:latin typeface="Arial"/>
                <a:ea typeface="Arial"/>
                <a:cs typeface="Arial"/>
                <a:sym typeface="Arial"/>
              </a:defRPr>
            </a:pPr>
            <a:r>
              <a:rPr dirty="0"/>
              <a:t>Globally Fibre Demand is Increasing </a:t>
            </a:r>
          </a:p>
          <a:p>
            <a:pPr marL="285750" indent="-285750">
              <a:buFont typeface="Arial" panose="020B0604020202020204" pitchFamily="34" charset="0"/>
              <a:buChar char="•"/>
              <a:defRPr b="1">
                <a:solidFill>
                  <a:srgbClr val="2B4BB3"/>
                </a:solidFill>
                <a:latin typeface="Arial"/>
                <a:ea typeface="Arial"/>
                <a:cs typeface="Arial"/>
                <a:sym typeface="Arial"/>
              </a:defRPr>
            </a:pPr>
            <a:endParaRPr dirty="0"/>
          </a:p>
          <a:p>
            <a:pPr marL="285750" indent="-285750">
              <a:buFont typeface="Arial" panose="020B0604020202020204" pitchFamily="34" charset="0"/>
              <a:buChar char="•"/>
              <a:defRPr b="1">
                <a:solidFill>
                  <a:srgbClr val="2B4BB3"/>
                </a:solidFill>
                <a:latin typeface="Arial"/>
                <a:ea typeface="Arial"/>
                <a:cs typeface="Arial"/>
                <a:sym typeface="Arial"/>
              </a:defRPr>
            </a:pPr>
            <a:endParaRPr dirty="0"/>
          </a:p>
          <a:p>
            <a:pPr marL="285750" indent="-285750">
              <a:buFont typeface="Arial" panose="020B0604020202020204" pitchFamily="34" charset="0"/>
              <a:buChar char="•"/>
              <a:defRPr b="1">
                <a:solidFill>
                  <a:srgbClr val="2B4BB3"/>
                </a:solidFill>
                <a:latin typeface="Arial"/>
                <a:ea typeface="Arial"/>
                <a:cs typeface="Arial"/>
                <a:sym typeface="Arial"/>
              </a:defRPr>
            </a:pPr>
            <a:r>
              <a:rPr dirty="0"/>
              <a:t>Historically 80% of Global Fibre demand is driven by these 5 countries</a:t>
            </a:r>
          </a:p>
        </p:txBody>
      </p:sp>
      <p:pic>
        <p:nvPicPr>
          <p:cNvPr id="564" name="Picture 8" descr="Picture 8"/>
          <p:cNvPicPr>
            <a:picLocks noChangeAspect="1"/>
          </p:cNvPicPr>
          <p:nvPr/>
        </p:nvPicPr>
        <p:blipFill>
          <a:blip r:embed="rId2">
            <a:extLst/>
          </a:blip>
          <a:stretch>
            <a:fillRect/>
          </a:stretch>
        </p:blipFill>
        <p:spPr>
          <a:xfrm>
            <a:off x="433841" y="2494079"/>
            <a:ext cx="962899" cy="472708"/>
          </a:xfrm>
          <a:prstGeom prst="rect">
            <a:avLst/>
          </a:prstGeom>
          <a:ln w="12700">
            <a:miter lim="400000"/>
          </a:ln>
          <a:effectLst>
            <a:outerShdw blurRad="50800" dist="38100" dir="2700000" rotWithShape="0">
              <a:srgbClr val="000000">
                <a:alpha val="31079"/>
              </a:srgbClr>
            </a:outerShdw>
          </a:effectLst>
        </p:spPr>
      </p:pic>
      <p:sp>
        <p:nvSpPr>
          <p:cNvPr id="565" name="Rectangle 9"/>
          <p:cNvSpPr txBox="1"/>
          <p:nvPr/>
        </p:nvSpPr>
        <p:spPr>
          <a:xfrm>
            <a:off x="659826" y="2950522"/>
            <a:ext cx="469148" cy="2565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100">
                <a:solidFill>
                  <a:srgbClr val="535353"/>
                </a:solidFill>
                <a:latin typeface="Bahnschrift Light"/>
                <a:ea typeface="Bahnschrift Light"/>
                <a:cs typeface="Bahnschrift Light"/>
                <a:sym typeface="Bahnschrift Light"/>
              </a:defRPr>
            </a:lvl1pPr>
          </a:lstStyle>
          <a:p>
            <a:r>
              <a:t>China</a:t>
            </a:r>
          </a:p>
        </p:txBody>
      </p:sp>
      <p:sp>
        <p:nvSpPr>
          <p:cNvPr id="566" name="Rectangle 10"/>
          <p:cNvSpPr txBox="1"/>
          <p:nvPr/>
        </p:nvSpPr>
        <p:spPr>
          <a:xfrm>
            <a:off x="1696978" y="2484694"/>
            <a:ext cx="4816341" cy="541994"/>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600">
                <a:solidFill>
                  <a:srgbClr val="535353"/>
                </a:solidFill>
                <a:latin typeface="Arial"/>
                <a:ea typeface="Arial"/>
                <a:cs typeface="Arial"/>
                <a:sym typeface="Arial"/>
              </a:defRPr>
            </a:lvl1pPr>
          </a:lstStyle>
          <a:p>
            <a:r>
              <a:t>Chinese telecom operators expect to spend on 5G networks by 2030</a:t>
            </a:r>
          </a:p>
        </p:txBody>
      </p:sp>
      <p:pic>
        <p:nvPicPr>
          <p:cNvPr id="567" name="Picture 11" descr="Picture 11"/>
          <p:cNvPicPr>
            <a:picLocks noChangeAspect="1"/>
          </p:cNvPicPr>
          <p:nvPr/>
        </p:nvPicPr>
        <p:blipFill>
          <a:blip r:embed="rId3">
            <a:extLst/>
          </a:blip>
          <a:stretch>
            <a:fillRect/>
          </a:stretch>
        </p:blipFill>
        <p:spPr>
          <a:xfrm>
            <a:off x="434421" y="3329739"/>
            <a:ext cx="962899" cy="497378"/>
          </a:xfrm>
          <a:prstGeom prst="rect">
            <a:avLst/>
          </a:prstGeom>
          <a:ln w="12700">
            <a:miter lim="400000"/>
          </a:ln>
          <a:effectLst>
            <a:outerShdw blurRad="50800" dist="38100" dir="2700000" rotWithShape="0">
              <a:srgbClr val="000000">
                <a:alpha val="43000"/>
              </a:srgbClr>
            </a:outerShdw>
          </a:effectLst>
        </p:spPr>
      </p:pic>
      <p:sp>
        <p:nvSpPr>
          <p:cNvPr id="568" name="Rectangle 12"/>
          <p:cNvSpPr txBox="1"/>
          <p:nvPr/>
        </p:nvSpPr>
        <p:spPr>
          <a:xfrm>
            <a:off x="725156" y="3809223"/>
            <a:ext cx="391385" cy="2565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100">
                <a:solidFill>
                  <a:srgbClr val="535353"/>
                </a:solidFill>
                <a:latin typeface="Bahnschrift Light"/>
                <a:ea typeface="Bahnschrift Light"/>
                <a:cs typeface="Bahnschrift Light"/>
                <a:sym typeface="Bahnschrift Light"/>
              </a:defRPr>
            </a:lvl1pPr>
          </a:lstStyle>
          <a:p>
            <a:r>
              <a:t>USA</a:t>
            </a:r>
          </a:p>
        </p:txBody>
      </p:sp>
      <p:sp>
        <p:nvSpPr>
          <p:cNvPr id="569" name="Rectangle 13"/>
          <p:cNvSpPr txBox="1"/>
          <p:nvPr/>
        </p:nvSpPr>
        <p:spPr>
          <a:xfrm>
            <a:off x="9117525" y="6294424"/>
            <a:ext cx="2708819" cy="2438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000" i="1">
                <a:solidFill>
                  <a:srgbClr val="808080"/>
                </a:solidFill>
                <a:latin typeface="Bahnschrift Light"/>
                <a:ea typeface="Bahnschrift Light"/>
                <a:cs typeface="Bahnschrift Light"/>
                <a:sym typeface="Bahnschrift Light"/>
              </a:defRPr>
            </a:lvl1pPr>
          </a:lstStyle>
          <a:p>
            <a:r>
              <a:rPr dirty="0">
                <a:solidFill>
                  <a:schemeClr val="tx1">
                    <a:lumMod val="50000"/>
                    <a:lumOff val="50000"/>
                  </a:schemeClr>
                </a:solidFill>
                <a:latin typeface="Arial" panose="020B0604020202020204" pitchFamily="34" charset="0"/>
                <a:cs typeface="Arial" panose="020B0604020202020204" pitchFamily="34" charset="0"/>
              </a:rPr>
              <a:t>Source: Industry Reports &amp; company research</a:t>
            </a:r>
          </a:p>
        </p:txBody>
      </p:sp>
      <p:pic>
        <p:nvPicPr>
          <p:cNvPr id="570" name="Picture 14" descr="Picture 14"/>
          <p:cNvPicPr>
            <a:picLocks noChangeAspect="1"/>
          </p:cNvPicPr>
          <p:nvPr/>
        </p:nvPicPr>
        <p:blipFill>
          <a:blip r:embed="rId4">
            <a:extLst/>
          </a:blip>
          <a:stretch>
            <a:fillRect/>
          </a:stretch>
        </p:blipFill>
        <p:spPr>
          <a:xfrm>
            <a:off x="477358" y="4971582"/>
            <a:ext cx="850928" cy="452162"/>
          </a:xfrm>
          <a:prstGeom prst="rect">
            <a:avLst/>
          </a:prstGeom>
          <a:ln w="12700">
            <a:miter lim="400000"/>
          </a:ln>
          <a:effectLst>
            <a:outerShdw blurRad="50800" dist="38100" dir="2700000" rotWithShape="0">
              <a:srgbClr val="000000">
                <a:alpha val="43000"/>
              </a:srgbClr>
            </a:outerShdw>
          </a:effectLst>
        </p:spPr>
      </p:pic>
      <p:sp>
        <p:nvSpPr>
          <p:cNvPr id="571" name="Rectangle 15"/>
          <p:cNvSpPr txBox="1"/>
          <p:nvPr/>
        </p:nvSpPr>
        <p:spPr>
          <a:xfrm>
            <a:off x="663862" y="5441905"/>
            <a:ext cx="484769" cy="233219"/>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100">
                <a:solidFill>
                  <a:srgbClr val="535353"/>
                </a:solidFill>
                <a:latin typeface="Bahnschrift Light"/>
                <a:ea typeface="Bahnschrift Light"/>
                <a:cs typeface="Bahnschrift Light"/>
                <a:sym typeface="Bahnschrift Light"/>
              </a:defRPr>
            </a:lvl1pPr>
          </a:lstStyle>
          <a:p>
            <a:r>
              <a:t>Japan</a:t>
            </a:r>
          </a:p>
        </p:txBody>
      </p:sp>
      <p:sp>
        <p:nvSpPr>
          <p:cNvPr id="572" name="Rectangle 16"/>
          <p:cNvSpPr txBox="1"/>
          <p:nvPr/>
        </p:nvSpPr>
        <p:spPr>
          <a:xfrm>
            <a:off x="1675506" y="4922579"/>
            <a:ext cx="4986285" cy="49272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600">
                <a:solidFill>
                  <a:srgbClr val="535353"/>
                </a:solidFill>
                <a:latin typeface="Arial"/>
                <a:ea typeface="Arial"/>
                <a:cs typeface="Arial"/>
                <a:sym typeface="Arial"/>
              </a:defRPr>
            </a:lvl1pPr>
          </a:lstStyle>
          <a:p>
            <a:r>
              <a:t>Japanese CP’s to invest for delivering nationwide 5G coverage by 2023</a:t>
            </a:r>
          </a:p>
        </p:txBody>
      </p:sp>
      <p:pic>
        <p:nvPicPr>
          <p:cNvPr id="573" name="Picture 17" descr="Picture 17"/>
          <p:cNvPicPr>
            <a:picLocks noChangeAspect="1"/>
          </p:cNvPicPr>
          <p:nvPr/>
        </p:nvPicPr>
        <p:blipFill>
          <a:blip r:embed="rId5">
            <a:extLst/>
          </a:blip>
          <a:stretch>
            <a:fillRect/>
          </a:stretch>
        </p:blipFill>
        <p:spPr>
          <a:xfrm>
            <a:off x="467203" y="5801716"/>
            <a:ext cx="901548" cy="429735"/>
          </a:xfrm>
          <a:prstGeom prst="rect">
            <a:avLst/>
          </a:prstGeom>
          <a:ln w="12700">
            <a:miter lim="400000"/>
          </a:ln>
          <a:effectLst>
            <a:outerShdw blurRad="50800" dist="38100" dir="2700000" rotWithShape="0">
              <a:srgbClr val="000000">
                <a:alpha val="43000"/>
              </a:srgbClr>
            </a:outerShdw>
          </a:effectLst>
        </p:spPr>
      </p:pic>
      <p:sp>
        <p:nvSpPr>
          <p:cNvPr id="574" name="Rectangle 18"/>
          <p:cNvSpPr txBox="1"/>
          <p:nvPr/>
        </p:nvSpPr>
        <p:spPr>
          <a:xfrm>
            <a:off x="479464" y="6276136"/>
            <a:ext cx="880813" cy="233219"/>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100">
                <a:solidFill>
                  <a:srgbClr val="535353"/>
                </a:solidFill>
                <a:latin typeface="Bahnschrift Light"/>
                <a:ea typeface="Bahnschrift Light"/>
                <a:cs typeface="Bahnschrift Light"/>
                <a:sym typeface="Bahnschrift Light"/>
              </a:defRPr>
            </a:lvl1pPr>
          </a:lstStyle>
          <a:p>
            <a:r>
              <a:t>South Korea</a:t>
            </a:r>
          </a:p>
        </p:txBody>
      </p:sp>
      <p:sp>
        <p:nvSpPr>
          <p:cNvPr id="578" name="Rectangle 23"/>
          <p:cNvSpPr/>
          <p:nvPr/>
        </p:nvSpPr>
        <p:spPr>
          <a:xfrm>
            <a:off x="7044842" y="2538451"/>
            <a:ext cx="1946926" cy="369332"/>
          </a:xfrm>
          <a:prstGeom prst="rect">
            <a:avLst/>
          </a:prstGeom>
          <a:gradFill>
            <a:gsLst>
              <a:gs pos="0">
                <a:srgbClr val="80B860"/>
              </a:gs>
              <a:gs pos="50000">
                <a:srgbClr val="6FB242"/>
              </a:gs>
              <a:gs pos="100000">
                <a:srgbClr val="61A236"/>
              </a:gs>
            </a:gsLst>
            <a:lin ang="5400000"/>
          </a:gradFill>
          <a:ln w="6350">
            <a:solidFill>
              <a:schemeClr val="accent1"/>
            </a:solidFill>
            <a:miter/>
          </a:ln>
          <a:effectLst>
            <a:outerShdw blurRad="63500" dist="19050" dir="5400000" rotWithShape="0">
              <a:srgbClr val="000000">
                <a:alpha val="63000"/>
              </a:srgbClr>
            </a:outerShdw>
          </a:effectLst>
          <a:extLst>
            <a:ext uri="{C572A759-6A51-4108-AA02-DFA0A04FC94B}">
              <ma14:wrappingTextBoxFlag xmlns="" xmlns:ma14="http://schemas.microsoft.com/office/mac/drawingml/2011/main" val="1"/>
            </a:ext>
          </a:extLst>
        </p:spPr>
        <p:txBody>
          <a:bodyPr lIns="45719" rIns="45719">
            <a:spAutoFit/>
          </a:bodyPr>
          <a:lstStyle>
            <a:lvl1pPr algn="ctr">
              <a:defRPr>
                <a:solidFill>
                  <a:srgbClr val="FFFFFF"/>
                </a:solidFill>
              </a:defRPr>
            </a:lvl1pPr>
          </a:lstStyle>
          <a:p>
            <a:r>
              <a:rPr dirty="0">
                <a:latin typeface="Arial" panose="020B0604020202020204" pitchFamily="34" charset="0"/>
                <a:cs typeface="Arial" panose="020B0604020202020204" pitchFamily="34" charset="0"/>
              </a:rPr>
              <a:t>$400 Billion </a:t>
            </a:r>
          </a:p>
        </p:txBody>
      </p:sp>
      <p:sp>
        <p:nvSpPr>
          <p:cNvPr id="579" name="Rectangle 24"/>
          <p:cNvSpPr txBox="1"/>
          <p:nvPr/>
        </p:nvSpPr>
        <p:spPr>
          <a:xfrm>
            <a:off x="1684837" y="3289104"/>
            <a:ext cx="5105320" cy="541993"/>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600">
                <a:solidFill>
                  <a:srgbClr val="535353"/>
                </a:solidFill>
                <a:latin typeface="Arial"/>
                <a:ea typeface="Arial"/>
                <a:cs typeface="Arial"/>
                <a:sym typeface="Arial"/>
              </a:defRPr>
            </a:lvl1pPr>
          </a:lstStyle>
          <a:p>
            <a:r>
              <a:t>Investment in Fiber infrastructure is required over the next 5 to 7 years </a:t>
            </a:r>
          </a:p>
        </p:txBody>
      </p:sp>
      <p:sp>
        <p:nvSpPr>
          <p:cNvPr id="580" name="Rectangle 25"/>
          <p:cNvSpPr/>
          <p:nvPr/>
        </p:nvSpPr>
        <p:spPr>
          <a:xfrm>
            <a:off x="7044505" y="3331818"/>
            <a:ext cx="1947600" cy="369332"/>
          </a:xfrm>
          <a:prstGeom prst="rect">
            <a:avLst/>
          </a:prstGeom>
          <a:gradFill>
            <a:gsLst>
              <a:gs pos="0">
                <a:srgbClr val="80B860"/>
              </a:gs>
              <a:gs pos="50000">
                <a:srgbClr val="6FB242"/>
              </a:gs>
              <a:gs pos="100000">
                <a:srgbClr val="61A236"/>
              </a:gs>
            </a:gsLst>
            <a:lin ang="5400000"/>
          </a:gradFill>
          <a:ln w="6350">
            <a:solidFill>
              <a:schemeClr val="accent1"/>
            </a:solidFill>
            <a:miter/>
          </a:ln>
          <a:effectLst>
            <a:outerShdw blurRad="63500" dist="19050" dir="5400000" rotWithShape="0">
              <a:srgbClr val="000000">
                <a:alpha val="63000"/>
              </a:srgbClr>
            </a:outerShdw>
          </a:effectLst>
          <a:extLst>
            <a:ext uri="{C572A759-6A51-4108-AA02-DFA0A04FC94B}">
              <ma14:wrappingTextBoxFlag xmlns="" xmlns:ma14="http://schemas.microsoft.com/office/mac/drawingml/2011/main" val="1"/>
            </a:ext>
          </a:extLst>
        </p:spPr>
        <p:txBody>
          <a:bodyPr lIns="45719" rIns="45719">
            <a:spAutoFit/>
          </a:bodyPr>
          <a:lstStyle>
            <a:lvl1pPr algn="ctr">
              <a:defRPr>
                <a:solidFill>
                  <a:srgbClr val="FFFFFF"/>
                </a:solidFill>
              </a:defRPr>
            </a:lvl1pPr>
          </a:lstStyle>
          <a:p>
            <a:r>
              <a:rPr>
                <a:latin typeface="Arial" panose="020B0604020202020204" pitchFamily="34" charset="0"/>
                <a:cs typeface="Arial" panose="020B0604020202020204" pitchFamily="34" charset="0"/>
              </a:rPr>
              <a:t>$130 - 150 Billion </a:t>
            </a:r>
          </a:p>
        </p:txBody>
      </p:sp>
      <p:sp>
        <p:nvSpPr>
          <p:cNvPr id="581" name="Rectangle 26"/>
          <p:cNvSpPr/>
          <p:nvPr/>
        </p:nvSpPr>
        <p:spPr>
          <a:xfrm>
            <a:off x="7044505" y="4974825"/>
            <a:ext cx="1947600" cy="335756"/>
          </a:xfrm>
          <a:prstGeom prst="rect">
            <a:avLst/>
          </a:prstGeom>
          <a:gradFill>
            <a:gsLst>
              <a:gs pos="0">
                <a:srgbClr val="80B860"/>
              </a:gs>
              <a:gs pos="50000">
                <a:srgbClr val="6FB242"/>
              </a:gs>
              <a:gs pos="100000">
                <a:srgbClr val="61A236"/>
              </a:gs>
            </a:gsLst>
            <a:lin ang="5400000"/>
          </a:gradFill>
          <a:ln w="6350">
            <a:solidFill>
              <a:schemeClr val="accent1"/>
            </a:solidFill>
            <a:miter/>
          </a:ln>
          <a:effectLst>
            <a:outerShdw blurRad="63500" dist="19050" dir="5400000" rotWithShape="0">
              <a:srgbClr val="000000">
                <a:alpha val="63000"/>
              </a:srgbClr>
            </a:outerShdw>
          </a:effectLst>
          <a:extLst>
            <a:ext uri="{C572A759-6A51-4108-AA02-DFA0A04FC94B}">
              <ma14:wrappingTextBoxFlag xmlns="" xmlns:ma14="http://schemas.microsoft.com/office/mac/drawingml/2011/main" val="1"/>
            </a:ext>
          </a:extLst>
        </p:spPr>
        <p:txBody>
          <a:bodyPr lIns="45719" rIns="45719">
            <a:spAutoFit/>
          </a:bodyPr>
          <a:lstStyle>
            <a:lvl1pPr algn="ctr">
              <a:defRPr>
                <a:solidFill>
                  <a:srgbClr val="FFFFFF"/>
                </a:solidFill>
              </a:defRPr>
            </a:lvl1pPr>
          </a:lstStyle>
          <a:p>
            <a:r>
              <a:rPr dirty="0">
                <a:latin typeface="Arial" panose="020B0604020202020204" pitchFamily="34" charset="0"/>
                <a:cs typeface="Arial" panose="020B0604020202020204" pitchFamily="34" charset="0"/>
              </a:rPr>
              <a:t>$46 Billion </a:t>
            </a:r>
          </a:p>
        </p:txBody>
      </p:sp>
      <p:sp>
        <p:nvSpPr>
          <p:cNvPr id="583" name="Rectangle 28"/>
          <p:cNvSpPr/>
          <p:nvPr/>
        </p:nvSpPr>
        <p:spPr>
          <a:xfrm>
            <a:off x="7044505" y="5834739"/>
            <a:ext cx="1947600" cy="335756"/>
          </a:xfrm>
          <a:prstGeom prst="rect">
            <a:avLst/>
          </a:prstGeom>
          <a:gradFill>
            <a:gsLst>
              <a:gs pos="0">
                <a:srgbClr val="80B860"/>
              </a:gs>
              <a:gs pos="50000">
                <a:srgbClr val="6FB242"/>
              </a:gs>
              <a:gs pos="100000">
                <a:srgbClr val="61A236"/>
              </a:gs>
            </a:gsLst>
            <a:lin ang="5400000"/>
          </a:gradFill>
          <a:ln w="6350">
            <a:solidFill>
              <a:schemeClr val="accent1"/>
            </a:solidFill>
            <a:miter/>
          </a:ln>
          <a:effectLst>
            <a:outerShdw blurRad="63500" dist="19050" dir="5400000" rotWithShape="0">
              <a:srgbClr val="000000">
                <a:alpha val="63000"/>
              </a:srgbClr>
            </a:outerShdw>
          </a:effectLst>
          <a:extLst>
            <a:ext uri="{C572A759-6A51-4108-AA02-DFA0A04FC94B}">
              <ma14:wrappingTextBoxFlag xmlns="" xmlns:ma14="http://schemas.microsoft.com/office/mac/drawingml/2011/main" val="1"/>
            </a:ext>
          </a:extLst>
        </p:spPr>
        <p:txBody>
          <a:bodyPr lIns="45719" rIns="45719">
            <a:spAutoFit/>
          </a:bodyPr>
          <a:lstStyle>
            <a:lvl1pPr algn="ctr">
              <a:defRPr>
                <a:solidFill>
                  <a:srgbClr val="FFFFFF"/>
                </a:solidFill>
              </a:defRPr>
            </a:lvl1pPr>
          </a:lstStyle>
          <a:p>
            <a:r>
              <a:rPr>
                <a:latin typeface="Arial" panose="020B0604020202020204" pitchFamily="34" charset="0"/>
                <a:cs typeface="Arial" panose="020B0604020202020204" pitchFamily="34" charset="0"/>
              </a:rPr>
              <a:t>$1.5 Billion </a:t>
            </a:r>
          </a:p>
        </p:txBody>
      </p:sp>
      <p:sp>
        <p:nvSpPr>
          <p:cNvPr id="584" name="Rectangle 29"/>
          <p:cNvSpPr txBox="1"/>
          <p:nvPr/>
        </p:nvSpPr>
        <p:spPr>
          <a:xfrm>
            <a:off x="1693805" y="5864458"/>
            <a:ext cx="4746487" cy="284903"/>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ctr">
              <a:defRPr sz="1600">
                <a:solidFill>
                  <a:srgbClr val="535353"/>
                </a:solidFill>
                <a:latin typeface="Arial"/>
                <a:ea typeface="Arial"/>
                <a:cs typeface="Arial"/>
                <a:sym typeface="Arial"/>
              </a:defRPr>
            </a:lvl1pPr>
          </a:lstStyle>
          <a:p>
            <a:r>
              <a:t>South Korea will invest to build 5G network by 2020</a:t>
            </a:r>
          </a:p>
        </p:txBody>
      </p:sp>
      <p:sp>
        <p:nvSpPr>
          <p:cNvPr id="585" name="Isosceles Triangle 32"/>
          <p:cNvSpPr/>
          <p:nvPr/>
        </p:nvSpPr>
        <p:spPr>
          <a:xfrm rot="5400000">
            <a:off x="8727791" y="4097665"/>
            <a:ext cx="1545943" cy="288001"/>
          </a:xfrm>
          <a:prstGeom prst="triangle">
            <a:avLst/>
          </a:prstGeom>
          <a:gradFill>
            <a:gsLst>
              <a:gs pos="0">
                <a:schemeClr val="accent4"/>
              </a:gs>
              <a:gs pos="100000">
                <a:srgbClr val="FFFFFF"/>
              </a:gs>
            </a:gsLst>
            <a:lin ang="5400000"/>
          </a:gradFill>
          <a:ln w="12700">
            <a:miter lim="400000"/>
          </a:ln>
        </p:spPr>
        <p:txBody>
          <a:bodyPr lIns="45719" rIns="45719" anchor="ctr"/>
          <a:lstStyle/>
          <a:p>
            <a:pPr algn="ctr">
              <a:defRPr>
                <a:solidFill>
                  <a:srgbClr val="FFFFFF"/>
                </a:solidFill>
              </a:defRPr>
            </a:pPr>
            <a:endParaRPr/>
          </a:p>
        </p:txBody>
      </p:sp>
      <p:pic>
        <p:nvPicPr>
          <p:cNvPr id="32" name="Picture 19" descr="Picture 19"/>
          <p:cNvPicPr>
            <a:picLocks noChangeAspect="1"/>
          </p:cNvPicPr>
          <p:nvPr/>
        </p:nvPicPr>
        <p:blipFill>
          <a:blip r:embed="rId6">
            <a:extLst/>
          </a:blip>
          <a:stretch>
            <a:fillRect/>
          </a:stretch>
        </p:blipFill>
        <p:spPr>
          <a:xfrm>
            <a:off x="436802" y="4123034"/>
            <a:ext cx="991703" cy="472708"/>
          </a:xfrm>
          <a:prstGeom prst="rect">
            <a:avLst/>
          </a:prstGeom>
          <a:ln w="12700">
            <a:miter lim="400000"/>
          </a:ln>
          <a:effectLst>
            <a:outerShdw blurRad="50800" dist="38100" dir="2700000" rotWithShape="0">
              <a:srgbClr val="000000">
                <a:alpha val="43000"/>
              </a:srgbClr>
            </a:outerShdw>
          </a:effectLst>
        </p:spPr>
      </p:pic>
      <p:sp>
        <p:nvSpPr>
          <p:cNvPr id="33" name="Rectangle 20"/>
          <p:cNvSpPr txBox="1"/>
          <p:nvPr/>
        </p:nvSpPr>
        <p:spPr>
          <a:xfrm>
            <a:off x="734648" y="4609090"/>
            <a:ext cx="407074" cy="2565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100">
                <a:solidFill>
                  <a:srgbClr val="535353"/>
                </a:solidFill>
                <a:latin typeface="Bahnschrift Light"/>
                <a:ea typeface="Bahnschrift Light"/>
                <a:cs typeface="Bahnschrift Light"/>
                <a:sym typeface="Bahnschrift Light"/>
              </a:defRPr>
            </a:lvl1pPr>
          </a:lstStyle>
          <a:p>
            <a:r>
              <a:t>India</a:t>
            </a:r>
          </a:p>
        </p:txBody>
      </p:sp>
      <p:sp>
        <p:nvSpPr>
          <p:cNvPr id="34" name="Rectangle 22"/>
          <p:cNvSpPr txBox="1"/>
          <p:nvPr/>
        </p:nvSpPr>
        <p:spPr>
          <a:xfrm>
            <a:off x="1668404" y="4197347"/>
            <a:ext cx="3919935" cy="313393"/>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600">
                <a:solidFill>
                  <a:srgbClr val="535353"/>
                </a:solidFill>
                <a:latin typeface="Arial"/>
                <a:ea typeface="Arial"/>
                <a:cs typeface="Arial"/>
                <a:sym typeface="Arial"/>
              </a:defRPr>
            </a:lvl1pPr>
          </a:lstStyle>
          <a:p>
            <a:r>
              <a:t>Expected investment needed for 5G</a:t>
            </a:r>
          </a:p>
        </p:txBody>
      </p:sp>
      <p:sp>
        <p:nvSpPr>
          <p:cNvPr id="35" name="Rectangle 27"/>
          <p:cNvSpPr/>
          <p:nvPr/>
        </p:nvSpPr>
        <p:spPr>
          <a:xfrm>
            <a:off x="7044505" y="4119655"/>
            <a:ext cx="1947600" cy="369332"/>
          </a:xfrm>
          <a:prstGeom prst="rect">
            <a:avLst/>
          </a:prstGeom>
          <a:gradFill>
            <a:gsLst>
              <a:gs pos="0">
                <a:srgbClr val="80B860"/>
              </a:gs>
              <a:gs pos="50000">
                <a:srgbClr val="6FB242"/>
              </a:gs>
              <a:gs pos="100000">
                <a:srgbClr val="61A236"/>
              </a:gs>
            </a:gsLst>
            <a:lin ang="5400000"/>
          </a:gradFill>
          <a:ln w="6350">
            <a:solidFill>
              <a:schemeClr val="accent1"/>
            </a:solidFill>
            <a:miter/>
          </a:ln>
          <a:effectLst>
            <a:outerShdw blurRad="63500" dist="19050" dir="5400000" rotWithShape="0">
              <a:srgbClr val="000000">
                <a:alpha val="63000"/>
              </a:srgbClr>
            </a:outerShdw>
          </a:effectLst>
          <a:extLst>
            <a:ext uri="{C572A759-6A51-4108-AA02-DFA0A04FC94B}">
              <ma14:wrappingTextBoxFlag xmlns="" xmlns:ma14="http://schemas.microsoft.com/office/mac/drawingml/2011/main" val="1"/>
            </a:ext>
          </a:extLst>
        </p:spPr>
        <p:txBody>
          <a:bodyPr lIns="45719" rIns="45719">
            <a:spAutoFit/>
          </a:bodyPr>
          <a:lstStyle>
            <a:lvl1pPr algn="ctr">
              <a:defRPr>
                <a:solidFill>
                  <a:srgbClr val="FFFFFF"/>
                </a:solidFill>
              </a:defRPr>
            </a:lvl1pPr>
          </a:lstStyle>
          <a:p>
            <a:r>
              <a:rPr>
                <a:latin typeface="Arial" panose="020B0604020202020204" pitchFamily="34" charset="0"/>
                <a:cs typeface="Arial" panose="020B0604020202020204" pitchFamily="34" charset="0"/>
              </a:rPr>
              <a:t>$60 - 70 Billion </a:t>
            </a:r>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Fibre Consumption is Directly Proportional to Data </a:t>
            </a:r>
            <a:r>
              <a:rPr lang="en-US" sz="2800" dirty="0" smtClean="0"/>
              <a:t>Growth</a:t>
            </a:r>
            <a:endParaRPr lang="en-IN" sz="2800" dirty="0"/>
          </a:p>
        </p:txBody>
      </p:sp>
      <p:sp>
        <p:nvSpPr>
          <p:cNvPr id="587" name="Slide Number Placeholder 5"/>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8</a:t>
            </a:fld>
            <a:endParaRPr/>
          </a:p>
        </p:txBody>
      </p:sp>
      <p:pic>
        <p:nvPicPr>
          <p:cNvPr id="588" name="logo1.png" descr="logo1.png"/>
          <p:cNvPicPr>
            <a:picLocks noGrp="1" noChangeAspect="1"/>
          </p:cNvPicPr>
          <p:nvPr>
            <p:ph type="pic" sz="quarter" idx="4294967295"/>
          </p:nvPr>
        </p:nvPicPr>
        <p:blipFill>
          <a:blip r:embed="rId2">
            <a:extLst/>
          </a:blip>
          <a:srcRect t="101" b="101"/>
          <a:stretch>
            <a:fillRect/>
          </a:stretch>
        </p:blipFill>
        <p:spPr>
          <a:xfrm>
            <a:off x="0" y="444500"/>
            <a:ext cx="2127250" cy="390525"/>
          </a:xfrm>
          <a:prstGeom prst="rect">
            <a:avLst/>
          </a:prstGeom>
        </p:spPr>
      </p:pic>
      <p:sp>
        <p:nvSpPr>
          <p:cNvPr id="589" name="TextBox 10"/>
          <p:cNvSpPr txBox="1"/>
          <p:nvPr/>
        </p:nvSpPr>
        <p:spPr>
          <a:xfrm>
            <a:off x="10525666" y="5159821"/>
            <a:ext cx="1210827" cy="898425"/>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gn="ctr">
              <a:defRPr sz="1400" b="1">
                <a:solidFill>
                  <a:srgbClr val="0066B1"/>
                </a:solidFill>
                <a:latin typeface="Arial"/>
                <a:ea typeface="Arial"/>
                <a:cs typeface="Arial"/>
                <a:sym typeface="Arial"/>
              </a:defRPr>
            </a:pPr>
            <a:r>
              <a:t>Global Annual IP Traffic</a:t>
            </a:r>
            <a:br/>
            <a:r>
              <a:t> (Exabytes)</a:t>
            </a:r>
          </a:p>
        </p:txBody>
      </p:sp>
      <p:sp>
        <p:nvSpPr>
          <p:cNvPr id="590" name="TextBox 11"/>
          <p:cNvSpPr txBox="1"/>
          <p:nvPr/>
        </p:nvSpPr>
        <p:spPr>
          <a:xfrm>
            <a:off x="551166" y="5118280"/>
            <a:ext cx="1358217" cy="898424"/>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gn="ctr">
              <a:defRPr sz="1400" b="1">
                <a:solidFill>
                  <a:schemeClr val="accent6"/>
                </a:solidFill>
                <a:latin typeface="Arial"/>
                <a:ea typeface="Arial"/>
                <a:cs typeface="Arial"/>
                <a:sym typeface="Arial"/>
              </a:defRPr>
            </a:pPr>
            <a:r>
              <a:t>Global Annual </a:t>
            </a:r>
            <a:br/>
            <a:r>
              <a:t>Fibre Consumption </a:t>
            </a:r>
            <a:br/>
            <a:r>
              <a:t>(Mn fkm)</a:t>
            </a:r>
          </a:p>
        </p:txBody>
      </p:sp>
      <p:sp>
        <p:nvSpPr>
          <p:cNvPr id="591" name="Rectangle 13"/>
          <p:cNvSpPr txBox="1"/>
          <p:nvPr/>
        </p:nvSpPr>
        <p:spPr>
          <a:xfrm>
            <a:off x="5716659" y="4138024"/>
            <a:ext cx="1210827" cy="3327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ctr">
              <a:defRPr sz="1600">
                <a:solidFill>
                  <a:schemeClr val="accent6"/>
                </a:solidFill>
                <a:latin typeface="Bahnschrift Light"/>
                <a:ea typeface="Bahnschrift Light"/>
                <a:cs typeface="Bahnschrift Light"/>
                <a:sym typeface="Bahnschrift Light"/>
              </a:defRPr>
            </a:lvl1pPr>
          </a:lstStyle>
          <a:p>
            <a:r>
              <a:t>CAGR: 17%</a:t>
            </a:r>
          </a:p>
        </p:txBody>
      </p:sp>
      <p:sp>
        <p:nvSpPr>
          <p:cNvPr id="592" name="Rectangle 14"/>
          <p:cNvSpPr txBox="1"/>
          <p:nvPr/>
        </p:nvSpPr>
        <p:spPr>
          <a:xfrm>
            <a:off x="6769258" y="4944255"/>
            <a:ext cx="1729690" cy="3327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a:defRPr sz="1600">
                <a:solidFill>
                  <a:srgbClr val="0070C0"/>
                </a:solidFill>
                <a:latin typeface="Bahnschrift Light"/>
                <a:ea typeface="Bahnschrift Light"/>
                <a:cs typeface="Bahnschrift Light"/>
                <a:sym typeface="Bahnschrift Light"/>
              </a:defRPr>
            </a:lvl1pPr>
          </a:lstStyle>
          <a:p>
            <a:r>
              <a:t>CAGR: 36%</a:t>
            </a:r>
          </a:p>
        </p:txBody>
      </p:sp>
      <p:sp>
        <p:nvSpPr>
          <p:cNvPr id="593" name="Rectangle 15"/>
          <p:cNvSpPr/>
          <p:nvPr/>
        </p:nvSpPr>
        <p:spPr>
          <a:xfrm>
            <a:off x="3038054" y="1922196"/>
            <a:ext cx="2272800" cy="520301"/>
          </a:xfrm>
          <a:prstGeom prst="rect">
            <a:avLst/>
          </a:prstGeom>
          <a:solidFill>
            <a:srgbClr val="0066B1"/>
          </a:solidFill>
          <a:ln>
            <a:solidFill>
              <a:srgbClr val="BFBFBF"/>
            </a:solidFill>
            <a:prstDash val="dash"/>
          </a:ln>
          <a:extLst>
            <a:ext uri="{C572A759-6A51-4108-AA02-DFA0A04FC94B}">
              <ma14:wrappingTextBoxFlag xmlns="" xmlns:ma14="http://schemas.microsoft.com/office/mac/drawingml/2011/main" val="1"/>
            </a:ext>
          </a:extLst>
        </p:spPr>
        <p:txBody>
          <a:bodyPr lIns="45719" rIns="45719">
            <a:spAutoFit/>
          </a:bodyPr>
          <a:lstStyle>
            <a:lvl1pPr algn="ctr">
              <a:defRPr sz="3000" b="1">
                <a:solidFill>
                  <a:srgbClr val="FFFFFF"/>
                </a:solidFill>
                <a:latin typeface="Arial"/>
                <a:ea typeface="Arial"/>
                <a:cs typeface="Arial"/>
                <a:sym typeface="Arial"/>
              </a:defRPr>
            </a:lvl1pPr>
          </a:lstStyle>
          <a:p>
            <a:r>
              <a:t>More Data </a:t>
            </a:r>
          </a:p>
        </p:txBody>
      </p:sp>
      <p:sp>
        <p:nvSpPr>
          <p:cNvPr id="594" name="Rectangle 16"/>
          <p:cNvSpPr/>
          <p:nvPr/>
        </p:nvSpPr>
        <p:spPr>
          <a:xfrm>
            <a:off x="6729944" y="1922196"/>
            <a:ext cx="2272800" cy="520301"/>
          </a:xfrm>
          <a:prstGeom prst="rect">
            <a:avLst/>
          </a:prstGeom>
          <a:solidFill>
            <a:schemeClr val="accent6"/>
          </a:solidFill>
          <a:ln>
            <a:solidFill>
              <a:srgbClr val="BFBFBF"/>
            </a:solidFill>
            <a:prstDash val="dash"/>
          </a:ln>
          <a:extLst>
            <a:ext uri="{C572A759-6A51-4108-AA02-DFA0A04FC94B}">
              <ma14:wrappingTextBoxFlag xmlns="" xmlns:ma14="http://schemas.microsoft.com/office/mac/drawingml/2011/main" val="1"/>
            </a:ext>
          </a:extLst>
        </p:spPr>
        <p:txBody>
          <a:bodyPr lIns="45719" rIns="45719">
            <a:spAutoFit/>
          </a:bodyPr>
          <a:lstStyle>
            <a:lvl1pPr algn="ctr">
              <a:defRPr sz="3000" b="1">
                <a:solidFill>
                  <a:srgbClr val="FFFFFF"/>
                </a:solidFill>
                <a:latin typeface="Arial"/>
                <a:ea typeface="Arial"/>
                <a:cs typeface="Arial"/>
                <a:sym typeface="Arial"/>
              </a:defRPr>
            </a:lvl1pPr>
          </a:lstStyle>
          <a:p>
            <a:r>
              <a:t>More Fibre</a:t>
            </a:r>
          </a:p>
        </p:txBody>
      </p:sp>
      <p:sp>
        <p:nvSpPr>
          <p:cNvPr id="595" name="Equal 17"/>
          <p:cNvSpPr/>
          <p:nvPr/>
        </p:nvSpPr>
        <p:spPr>
          <a:xfrm>
            <a:off x="5913002" y="2092767"/>
            <a:ext cx="283173" cy="2265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6803"/>
                </a:lnTo>
                <a:lnTo>
                  <a:pt x="0" y="6803"/>
                </a:lnTo>
                <a:close/>
                <a:moveTo>
                  <a:pt x="0" y="14797"/>
                </a:moveTo>
                <a:lnTo>
                  <a:pt x="21600" y="14797"/>
                </a:lnTo>
                <a:lnTo>
                  <a:pt x="21600" y="21600"/>
                </a:lnTo>
                <a:lnTo>
                  <a:pt x="0" y="21600"/>
                </a:lnTo>
                <a:close/>
              </a:path>
            </a:pathLst>
          </a:custGeom>
          <a:solidFill>
            <a:srgbClr val="A7A7A7"/>
          </a:solidFill>
          <a:ln w="12700">
            <a:miter lim="400000"/>
          </a:ln>
        </p:spPr>
        <p:txBody>
          <a:bodyPr lIns="45719" rIns="45719" anchor="ctr"/>
          <a:lstStyle/>
          <a:p>
            <a:pPr algn="ctr"/>
            <a:endParaRPr/>
          </a:p>
        </p:txBody>
      </p:sp>
      <p:sp>
        <p:nvSpPr>
          <p:cNvPr id="596" name="Straight Arrow Connector 18"/>
          <p:cNvSpPr/>
          <p:nvPr/>
        </p:nvSpPr>
        <p:spPr>
          <a:xfrm flipH="1">
            <a:off x="4297070" y="2633290"/>
            <a:ext cx="1" cy="3153132"/>
          </a:xfrm>
          <a:prstGeom prst="line">
            <a:avLst/>
          </a:prstGeom>
          <a:ln w="19050">
            <a:solidFill>
              <a:schemeClr val="accent1"/>
            </a:solidFill>
            <a:miter/>
            <a:headEnd type="oval"/>
            <a:tailEnd type="oval"/>
          </a:ln>
        </p:spPr>
        <p:txBody>
          <a:bodyPr lIns="45719" rIns="45719"/>
          <a:lstStyle/>
          <a:p>
            <a:endParaRPr/>
          </a:p>
        </p:txBody>
      </p:sp>
      <p:sp>
        <p:nvSpPr>
          <p:cNvPr id="597" name="Straight Arrow Connector 19"/>
          <p:cNvSpPr/>
          <p:nvPr/>
        </p:nvSpPr>
        <p:spPr>
          <a:xfrm>
            <a:off x="7866336" y="2684325"/>
            <a:ext cx="1" cy="1489350"/>
          </a:xfrm>
          <a:prstGeom prst="line">
            <a:avLst/>
          </a:prstGeom>
          <a:ln w="19050">
            <a:solidFill>
              <a:schemeClr val="accent6"/>
            </a:solidFill>
            <a:miter/>
            <a:headEnd type="oval"/>
            <a:tailEnd type="oval"/>
          </a:ln>
        </p:spPr>
        <p:txBody>
          <a:bodyPr lIns="45719" rIns="45719"/>
          <a:lstStyle/>
          <a:p>
            <a:endParaRPr/>
          </a:p>
        </p:txBody>
      </p:sp>
      <p:sp>
        <p:nvSpPr>
          <p:cNvPr id="598" name="Straight Connector 20"/>
          <p:cNvSpPr/>
          <p:nvPr/>
        </p:nvSpPr>
        <p:spPr>
          <a:xfrm flipH="1">
            <a:off x="1679830" y="5479862"/>
            <a:ext cx="1358216" cy="1"/>
          </a:xfrm>
          <a:prstGeom prst="line">
            <a:avLst/>
          </a:prstGeom>
          <a:ln w="12700">
            <a:solidFill>
              <a:schemeClr val="accent6">
                <a:satOff val="-3457"/>
                <a:lumOff val="13039"/>
              </a:schemeClr>
            </a:solidFill>
            <a:miter/>
          </a:ln>
        </p:spPr>
        <p:txBody>
          <a:bodyPr lIns="45719" rIns="45719"/>
          <a:lstStyle/>
          <a:p>
            <a:endParaRPr/>
          </a:p>
        </p:txBody>
      </p:sp>
      <p:sp>
        <p:nvSpPr>
          <p:cNvPr id="599" name="Straight Connector 21"/>
          <p:cNvSpPr/>
          <p:nvPr/>
        </p:nvSpPr>
        <p:spPr>
          <a:xfrm flipH="1" flipV="1">
            <a:off x="4795520" y="5719891"/>
            <a:ext cx="5885791" cy="1"/>
          </a:xfrm>
          <a:prstGeom prst="line">
            <a:avLst/>
          </a:prstGeom>
          <a:ln>
            <a:solidFill>
              <a:schemeClr val="accent1">
                <a:lumOff val="10098"/>
              </a:schemeClr>
            </a:solidFill>
            <a:miter/>
          </a:ln>
        </p:spPr>
        <p:txBody>
          <a:bodyPr lIns="45719" rIns="45719"/>
          <a:lstStyle/>
          <a:p>
            <a:endParaRPr/>
          </a:p>
        </p:txBody>
      </p:sp>
      <p:sp>
        <p:nvSpPr>
          <p:cNvPr id="600" name="Title 1"/>
          <p:cNvSpPr txBox="1"/>
          <p:nvPr/>
        </p:nvSpPr>
        <p:spPr>
          <a:xfrm>
            <a:off x="415915" y="270614"/>
            <a:ext cx="9831115" cy="437070"/>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nSpc>
                <a:spcPct val="90000"/>
              </a:lnSpc>
              <a:defRPr sz="2400" b="1">
                <a:solidFill>
                  <a:srgbClr val="FFFFFF"/>
                </a:solidFill>
                <a:latin typeface="Arial"/>
                <a:ea typeface="Arial"/>
                <a:cs typeface="Arial"/>
                <a:sym typeface="Arial"/>
              </a:defRPr>
            </a:lvl1pPr>
          </a:lstStyle>
          <a:p>
            <a:endParaRPr dirty="0"/>
          </a:p>
        </p:txBody>
      </p:sp>
      <p:sp>
        <p:nvSpPr>
          <p:cNvPr id="601" name="TextBox 25"/>
          <p:cNvSpPr txBox="1"/>
          <p:nvPr/>
        </p:nvSpPr>
        <p:spPr>
          <a:xfrm>
            <a:off x="229684" y="1212609"/>
            <a:ext cx="11649809" cy="375232"/>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p>
            <a:pPr algn="ctr">
              <a:lnSpc>
                <a:spcPct val="150000"/>
              </a:lnSpc>
              <a:defRPr sz="2000">
                <a:solidFill>
                  <a:srgbClr val="535353"/>
                </a:solidFill>
                <a:latin typeface="Arial"/>
                <a:ea typeface="Arial"/>
                <a:cs typeface="Arial"/>
                <a:sym typeface="Arial"/>
              </a:defRPr>
            </a:pPr>
            <a:r>
              <a:rPr dirty="0"/>
              <a:t>Historically, there has been a</a:t>
            </a:r>
            <a:r>
              <a:rPr b="1" dirty="0"/>
              <a:t> strong correlation between data consumption &amp; </a:t>
            </a:r>
            <a:r>
              <a:rPr b="1" dirty="0" err="1"/>
              <a:t>Fibre</a:t>
            </a:r>
            <a:r>
              <a:rPr b="1" dirty="0"/>
              <a:t> demand</a:t>
            </a:r>
          </a:p>
        </p:txBody>
      </p:sp>
      <p:pic>
        <p:nvPicPr>
          <p:cNvPr id="602" name="Image" descr="Image"/>
          <p:cNvPicPr>
            <a:picLocks noChangeAspect="1"/>
          </p:cNvPicPr>
          <p:nvPr/>
        </p:nvPicPr>
        <p:blipFill>
          <a:blip r:embed="rId3">
            <a:extLst/>
          </a:blip>
          <a:stretch>
            <a:fillRect/>
          </a:stretch>
        </p:blipFill>
        <p:spPr>
          <a:xfrm>
            <a:off x="2309340" y="2411033"/>
            <a:ext cx="8246420" cy="4090641"/>
          </a:xfrm>
          <a:prstGeom prst="rect">
            <a:avLst/>
          </a:prstGeom>
          <a:ln w="12700">
            <a:miter lim="400000"/>
          </a:ln>
        </p:spPr>
      </p:pic>
      <p:sp>
        <p:nvSpPr>
          <p:cNvPr id="3" name="TextBox 2"/>
          <p:cNvSpPr txBox="1"/>
          <p:nvPr/>
        </p:nvSpPr>
        <p:spPr>
          <a:xfrm>
            <a:off x="8498947" y="6488670"/>
            <a:ext cx="323754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914400" rtl="0" fontAlgn="auto" latinLnBrk="0" hangingPunct="0">
              <a:lnSpc>
                <a:spcPct val="100000"/>
              </a:lnSpc>
              <a:spcBef>
                <a:spcPts val="0"/>
              </a:spcBef>
              <a:spcAft>
                <a:spcPts val="0"/>
              </a:spcAft>
              <a:buClrTx/>
              <a:buSzTx/>
              <a:buFontTx/>
              <a:buNone/>
              <a:tabLst/>
            </a:pPr>
            <a:r>
              <a:rPr kumimoji="0" lang="en-IN" sz="1000" b="0" i="1" u="none" strike="noStrike" cap="none" spc="0" normalizeH="0" baseline="0" dirty="0" smtClean="0">
                <a:ln>
                  <a:noFill/>
                </a:ln>
                <a:solidFill>
                  <a:schemeClr val="tx1">
                    <a:lumMod val="50000"/>
                    <a:lumOff val="50000"/>
                  </a:schemeClr>
                </a:solidFill>
                <a:effectLst/>
                <a:uFillTx/>
                <a:latin typeface="Arial" panose="020B0604020202020204" pitchFamily="34" charset="0"/>
                <a:cs typeface="Arial" panose="020B0604020202020204" pitchFamily="34" charset="0"/>
                <a:sym typeface="Calibri"/>
              </a:rPr>
              <a:t>Source:</a:t>
            </a:r>
            <a:r>
              <a:rPr kumimoji="0" lang="en-IN" sz="1000" b="0" i="1" u="none" strike="noStrike" cap="none" spc="0" normalizeH="0" dirty="0" smtClean="0">
                <a:ln>
                  <a:noFill/>
                </a:ln>
                <a:solidFill>
                  <a:schemeClr val="tx1">
                    <a:lumMod val="50000"/>
                    <a:lumOff val="50000"/>
                  </a:schemeClr>
                </a:solidFill>
                <a:effectLst/>
                <a:uFillTx/>
                <a:latin typeface="Arial" panose="020B0604020202020204" pitchFamily="34" charset="0"/>
                <a:cs typeface="Arial" panose="020B0604020202020204" pitchFamily="34" charset="0"/>
                <a:sym typeface="Calibri"/>
              </a:rPr>
              <a:t> </a:t>
            </a:r>
            <a:r>
              <a:rPr kumimoji="0" lang="en-IN" sz="1000" b="0" i="1" u="none" strike="noStrike" cap="none" spc="0" normalizeH="0" baseline="0" dirty="0" smtClean="0">
                <a:ln>
                  <a:noFill/>
                </a:ln>
                <a:solidFill>
                  <a:schemeClr val="tx1">
                    <a:lumMod val="50000"/>
                    <a:lumOff val="50000"/>
                  </a:schemeClr>
                </a:solidFill>
                <a:effectLst/>
                <a:uFillTx/>
                <a:latin typeface="Arial" panose="020B0604020202020204" pitchFamily="34" charset="0"/>
                <a:cs typeface="Arial" panose="020B0604020202020204" pitchFamily="34" charset="0"/>
                <a:sym typeface="Calibri"/>
              </a:rPr>
              <a:t>CRU &amp; Cisco</a:t>
            </a:r>
            <a:endParaRPr kumimoji="0" lang="en-IN" sz="1000" b="0" i="1" u="none" strike="noStrike" cap="none" spc="0" normalizeH="0" baseline="0" dirty="0">
              <a:ln>
                <a:noFill/>
              </a:ln>
              <a:solidFill>
                <a:schemeClr val="tx1">
                  <a:lumMod val="50000"/>
                  <a:lumOff val="50000"/>
                </a:schemeClr>
              </a:solidFill>
              <a:effectLst/>
              <a:uFillTx/>
              <a:latin typeface="Arial" panose="020B0604020202020204" pitchFamily="34" charset="0"/>
              <a:cs typeface="Arial" panose="020B0604020202020204" pitchFamily="34" charset="0"/>
              <a:sym typeface="Calibri"/>
            </a:endParaRPr>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Fiberized Infrastructure- Key to Sustainable </a:t>
            </a:r>
            <a:r>
              <a:rPr lang="en-US" sz="2800" dirty="0" smtClean="0"/>
              <a:t>Future</a:t>
            </a:r>
            <a:endParaRPr lang="en-IN" sz="2800" dirty="0"/>
          </a:p>
        </p:txBody>
      </p:sp>
      <p:sp>
        <p:nvSpPr>
          <p:cNvPr id="604" name="Slide Number Placeholder 5"/>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9</a:t>
            </a:fld>
            <a:endParaRPr/>
          </a:p>
        </p:txBody>
      </p:sp>
      <p:sp>
        <p:nvSpPr>
          <p:cNvPr id="606" name="TextBox 7"/>
          <p:cNvSpPr txBox="1"/>
          <p:nvPr/>
        </p:nvSpPr>
        <p:spPr>
          <a:xfrm>
            <a:off x="354806" y="279400"/>
            <a:ext cx="8151690" cy="461665"/>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solidFill>
                  <a:srgbClr val="FFFFFF"/>
                </a:solidFill>
                <a:latin typeface="Arial"/>
                <a:ea typeface="Arial"/>
                <a:cs typeface="Arial"/>
                <a:sym typeface="Arial"/>
              </a:defRPr>
            </a:lvl1pPr>
          </a:lstStyle>
          <a:p>
            <a:endParaRPr dirty="0"/>
          </a:p>
        </p:txBody>
      </p:sp>
      <p:sp>
        <p:nvSpPr>
          <p:cNvPr id="607" name="Shape 114"/>
          <p:cNvSpPr/>
          <p:nvPr/>
        </p:nvSpPr>
        <p:spPr>
          <a:xfrm>
            <a:off x="2855784" y="6598109"/>
            <a:ext cx="4034679" cy="1"/>
          </a:xfrm>
          <a:prstGeom prst="line">
            <a:avLst/>
          </a:prstGeom>
          <a:ln w="25400">
            <a:solidFill>
              <a:srgbClr val="FFFFFF"/>
            </a:solidFill>
            <a:prstDash val="lgDash"/>
            <a:miter/>
          </a:ln>
        </p:spPr>
        <p:txBody>
          <a:bodyPr lIns="45719" rIns="45719"/>
          <a:lstStyle/>
          <a:p>
            <a:endParaRPr/>
          </a:p>
        </p:txBody>
      </p:sp>
      <p:sp>
        <p:nvSpPr>
          <p:cNvPr id="608" name="Shape 116"/>
          <p:cNvSpPr txBox="1"/>
          <p:nvPr/>
        </p:nvSpPr>
        <p:spPr>
          <a:xfrm>
            <a:off x="9474026" y="2039159"/>
            <a:ext cx="2477990" cy="898384"/>
          </a:xfrm>
          <a:prstGeom prst="rect">
            <a:avLst/>
          </a:prstGeom>
          <a:ln w="12700">
            <a:miter lim="400000"/>
          </a:ln>
          <a:extLst>
            <a:ext uri="{C572A759-6A51-4108-AA02-DFA0A04FC94B}">
              <ma14:wrappingTextBoxFlag xmlns="" xmlns:ma14="http://schemas.microsoft.com/office/mac/drawingml/2011/main" val="1"/>
            </a:ext>
          </a:extLst>
        </p:spPr>
        <p:txBody>
          <a:bodyPr lIns="45699" tIns="45699" rIns="45699" bIns="45699" anchor="ctr">
            <a:spAutoFit/>
          </a:bodyPr>
          <a:lstStyle>
            <a:lvl1pPr>
              <a:defRPr sz="1400" b="1">
                <a:solidFill>
                  <a:srgbClr val="2B4BB3"/>
                </a:solidFill>
                <a:latin typeface="Arial"/>
                <a:ea typeface="Arial"/>
                <a:cs typeface="Arial"/>
                <a:sym typeface="Arial"/>
              </a:defRPr>
            </a:lvl1pPr>
          </a:lstStyle>
          <a:p>
            <a:r>
              <a:rPr dirty="0"/>
              <a:t>Data consumption is expected to grow along with rapid evolution of technologies, such as  5G</a:t>
            </a:r>
          </a:p>
        </p:txBody>
      </p:sp>
      <p:sp>
        <p:nvSpPr>
          <p:cNvPr id="609" name="Shape 118"/>
          <p:cNvSpPr txBox="1"/>
          <p:nvPr/>
        </p:nvSpPr>
        <p:spPr>
          <a:xfrm>
            <a:off x="9484801" y="3245232"/>
            <a:ext cx="2242693" cy="695184"/>
          </a:xfrm>
          <a:prstGeom prst="rect">
            <a:avLst/>
          </a:prstGeom>
          <a:ln w="12700">
            <a:miter lim="400000"/>
          </a:ln>
          <a:extLst>
            <a:ext uri="{C572A759-6A51-4108-AA02-DFA0A04FC94B}">
              <ma14:wrappingTextBoxFlag xmlns="" xmlns:ma14="http://schemas.microsoft.com/office/mac/drawingml/2011/main" val="1"/>
            </a:ext>
          </a:extLst>
        </p:spPr>
        <p:txBody>
          <a:bodyPr lIns="45699" tIns="45699" rIns="45699" bIns="45699" anchor="ctr">
            <a:spAutoFit/>
          </a:bodyPr>
          <a:lstStyle>
            <a:lvl1pPr>
              <a:defRPr sz="1400" b="1">
                <a:solidFill>
                  <a:srgbClr val="2B4BB3"/>
                </a:solidFill>
                <a:latin typeface="Arial"/>
                <a:ea typeface="Arial"/>
                <a:cs typeface="Arial"/>
                <a:sym typeface="Arial"/>
              </a:defRPr>
            </a:lvl1pPr>
          </a:lstStyle>
          <a:p>
            <a:r>
              <a:t>Surge in data traffic propels growth of Optical Fibre</a:t>
            </a:r>
          </a:p>
        </p:txBody>
      </p:sp>
      <p:sp>
        <p:nvSpPr>
          <p:cNvPr id="610" name="Shape 120"/>
          <p:cNvSpPr txBox="1"/>
          <p:nvPr/>
        </p:nvSpPr>
        <p:spPr>
          <a:xfrm>
            <a:off x="9504410" y="4258807"/>
            <a:ext cx="2341022" cy="898385"/>
          </a:xfrm>
          <a:prstGeom prst="rect">
            <a:avLst/>
          </a:prstGeom>
          <a:ln w="12700">
            <a:miter lim="400000"/>
          </a:ln>
          <a:extLst>
            <a:ext uri="{C572A759-6A51-4108-AA02-DFA0A04FC94B}">
              <ma14:wrappingTextBoxFlag xmlns="" xmlns:ma14="http://schemas.microsoft.com/office/mac/drawingml/2011/main" val="1"/>
            </a:ext>
          </a:extLst>
        </p:spPr>
        <p:txBody>
          <a:bodyPr lIns="45699" tIns="45699" rIns="45699" bIns="45699" anchor="ctr">
            <a:spAutoFit/>
          </a:bodyPr>
          <a:lstStyle>
            <a:lvl1pPr>
              <a:defRPr sz="1400" b="1">
                <a:solidFill>
                  <a:srgbClr val="2B4BB3"/>
                </a:solidFill>
                <a:latin typeface="Arial"/>
                <a:ea typeface="Arial"/>
                <a:cs typeface="Arial"/>
                <a:sym typeface="Arial"/>
              </a:defRPr>
            </a:lvl1pPr>
          </a:lstStyle>
          <a:p>
            <a:r>
              <a:t>Fibre is the best &amp; most efficient medium to support exponential data demand growth</a:t>
            </a:r>
          </a:p>
        </p:txBody>
      </p:sp>
      <p:sp>
        <p:nvSpPr>
          <p:cNvPr id="611" name="TextBox 21"/>
          <p:cNvSpPr txBox="1"/>
          <p:nvPr/>
        </p:nvSpPr>
        <p:spPr>
          <a:xfrm>
            <a:off x="10396442" y="6442990"/>
            <a:ext cx="1621505" cy="2438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000" i="1">
                <a:solidFill>
                  <a:srgbClr val="808080"/>
                </a:solidFill>
                <a:latin typeface="Bahnschrift Light"/>
                <a:ea typeface="Bahnschrift Light"/>
                <a:cs typeface="Bahnschrift Light"/>
                <a:sym typeface="Bahnschrift Light"/>
              </a:defRPr>
            </a:lvl1pPr>
          </a:lstStyle>
          <a:p>
            <a:r>
              <a:rPr>
                <a:latin typeface="Arial" panose="020B0604020202020204" pitchFamily="34" charset="0"/>
                <a:cs typeface="Arial" panose="020B0604020202020204" pitchFamily="34" charset="0"/>
              </a:rPr>
              <a:t>Source: Qualcomm &amp; CRU</a:t>
            </a:r>
          </a:p>
        </p:txBody>
      </p:sp>
      <p:graphicFrame>
        <p:nvGraphicFramePr>
          <p:cNvPr id="612" name="Object 25"/>
          <p:cNvGraphicFramePr/>
          <p:nvPr>
            <p:extLst>
              <p:ext uri="{D42A27DB-BD31-4B8C-83A1-F6EECF244321}">
                <p14:modId xmlns:p14="http://schemas.microsoft.com/office/powerpoint/2010/main" val="4143073314"/>
              </p:ext>
            </p:extLst>
          </p:nvPr>
        </p:nvGraphicFramePr>
        <p:xfrm>
          <a:off x="238135" y="1232315"/>
          <a:ext cx="3821910" cy="2688156"/>
        </p:xfrm>
        <a:graphic>
          <a:graphicData uri="http://schemas.openxmlformats.org/drawingml/2006/chart">
            <c:chart xmlns:c="http://schemas.openxmlformats.org/drawingml/2006/chart" xmlns:r="http://schemas.openxmlformats.org/officeDocument/2006/relationships" r:id="rId2"/>
          </a:graphicData>
        </a:graphic>
      </p:graphicFrame>
      <p:sp>
        <p:nvSpPr>
          <p:cNvPr id="613" name="Text Placeholder 2"/>
          <p:cNvSpPr txBox="1"/>
          <p:nvPr/>
        </p:nvSpPr>
        <p:spPr>
          <a:xfrm>
            <a:off x="292109" y="3930553"/>
            <a:ext cx="887413" cy="250262"/>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lvl="2" indent="0" algn="ctr" defTabSz="912812">
              <a:defRPr sz="900">
                <a:solidFill>
                  <a:srgbClr val="535353"/>
                </a:solidFill>
                <a:latin typeface="Arial"/>
                <a:ea typeface="Arial"/>
                <a:cs typeface="Arial"/>
                <a:sym typeface="Arial"/>
              </a:defRPr>
            </a:pPr>
            <a:r>
              <a:t>Mobile 2G- GSM / GPRS</a:t>
            </a:r>
          </a:p>
        </p:txBody>
      </p:sp>
      <p:sp>
        <p:nvSpPr>
          <p:cNvPr id="614" name="Text Placeholder 2"/>
          <p:cNvSpPr txBox="1"/>
          <p:nvPr/>
        </p:nvSpPr>
        <p:spPr>
          <a:xfrm>
            <a:off x="1062434" y="3933614"/>
            <a:ext cx="860426" cy="37726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lvl="2" indent="0" algn="ctr" defTabSz="912812">
              <a:defRPr sz="900">
                <a:solidFill>
                  <a:srgbClr val="535353"/>
                </a:solidFill>
                <a:latin typeface="Arial"/>
                <a:ea typeface="Arial"/>
                <a:cs typeface="Arial"/>
                <a:sym typeface="Arial"/>
              </a:defRPr>
            </a:pPr>
            <a:r>
              <a:t>Mobile 3G - CDMA2000 / EV-DO</a:t>
            </a:r>
          </a:p>
        </p:txBody>
      </p:sp>
      <p:sp>
        <p:nvSpPr>
          <p:cNvPr id="615" name="Text Placeholder 2"/>
          <p:cNvSpPr txBox="1"/>
          <p:nvPr/>
        </p:nvSpPr>
        <p:spPr>
          <a:xfrm>
            <a:off x="1832556" y="3946962"/>
            <a:ext cx="766764" cy="37726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lvl="2" indent="0" algn="ctr" defTabSz="912812">
              <a:defRPr sz="900">
                <a:solidFill>
                  <a:srgbClr val="535353"/>
                </a:solidFill>
                <a:latin typeface="Arial"/>
                <a:ea typeface="Arial"/>
                <a:cs typeface="Arial"/>
                <a:sym typeface="Arial"/>
              </a:defRPr>
            </a:pPr>
            <a:r>
              <a:t>Mobile 3G - WCDMA / HSPA</a:t>
            </a:r>
          </a:p>
        </p:txBody>
      </p:sp>
      <p:sp>
        <p:nvSpPr>
          <p:cNvPr id="616" name="Text Placeholder 2"/>
          <p:cNvSpPr txBox="1"/>
          <p:nvPr/>
        </p:nvSpPr>
        <p:spPr>
          <a:xfrm>
            <a:off x="2659707" y="3963792"/>
            <a:ext cx="546101" cy="25026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lvl="2" indent="0" algn="ctr" defTabSz="912812">
              <a:defRPr sz="900">
                <a:solidFill>
                  <a:srgbClr val="535353"/>
                </a:solidFill>
                <a:latin typeface="Arial"/>
                <a:ea typeface="Arial"/>
                <a:cs typeface="Arial"/>
                <a:sym typeface="Arial"/>
              </a:defRPr>
            </a:pPr>
            <a:r>
              <a:t>4G- LTE &amp; FTTH</a:t>
            </a:r>
          </a:p>
        </p:txBody>
      </p:sp>
      <p:sp>
        <p:nvSpPr>
          <p:cNvPr id="617" name="Text Placeholder 2"/>
          <p:cNvSpPr txBox="1"/>
          <p:nvPr/>
        </p:nvSpPr>
        <p:spPr>
          <a:xfrm>
            <a:off x="3260642" y="3953941"/>
            <a:ext cx="879475"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lvl="2" indent="0" algn="ctr" defTabSz="912812">
              <a:defRPr sz="900">
                <a:solidFill>
                  <a:srgbClr val="535353"/>
                </a:solidFill>
                <a:latin typeface="Arial"/>
                <a:ea typeface="Arial"/>
                <a:cs typeface="Arial"/>
                <a:sym typeface="Arial"/>
              </a:defRPr>
            </a:pPr>
            <a:r>
              <a:t>5G Network</a:t>
            </a:r>
          </a:p>
        </p:txBody>
      </p:sp>
      <p:sp>
        <p:nvSpPr>
          <p:cNvPr id="618" name="Text Placeholder 2"/>
          <p:cNvSpPr txBox="1"/>
          <p:nvPr/>
        </p:nvSpPr>
        <p:spPr>
          <a:xfrm>
            <a:off x="354806" y="1412776"/>
            <a:ext cx="2135684" cy="221953"/>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p>
            <a:pPr lvl="2" indent="0" algn="ctr" defTabSz="912812">
              <a:defRPr sz="1600" b="1">
                <a:latin typeface="Arial"/>
                <a:ea typeface="Arial"/>
                <a:cs typeface="Arial"/>
                <a:sym typeface="Arial"/>
              </a:defRPr>
            </a:pPr>
            <a:r>
              <a:rPr dirty="0"/>
              <a:t>Peak Data Rate -Mbps</a:t>
            </a:r>
          </a:p>
        </p:txBody>
      </p:sp>
      <p:graphicFrame>
        <p:nvGraphicFramePr>
          <p:cNvPr id="619" name="Chart 29"/>
          <p:cNvGraphicFramePr/>
          <p:nvPr>
            <p:extLst>
              <p:ext uri="{D42A27DB-BD31-4B8C-83A1-F6EECF244321}">
                <p14:modId xmlns:p14="http://schemas.microsoft.com/office/powerpoint/2010/main" val="1944402116"/>
              </p:ext>
            </p:extLst>
          </p:nvPr>
        </p:nvGraphicFramePr>
        <p:xfrm>
          <a:off x="2158687" y="973580"/>
          <a:ext cx="7675379" cy="5488206"/>
        </p:xfrm>
        <a:graphic>
          <a:graphicData uri="http://schemas.openxmlformats.org/drawingml/2006/chart">
            <c:chart xmlns:c="http://schemas.openxmlformats.org/drawingml/2006/chart" xmlns:r="http://schemas.openxmlformats.org/officeDocument/2006/relationships" r:id="rId3"/>
          </a:graphicData>
        </a:graphic>
      </p:graphicFrame>
      <p:sp>
        <p:nvSpPr>
          <p:cNvPr id="620" name="Text Placeholder 2"/>
          <p:cNvSpPr txBox="1"/>
          <p:nvPr/>
        </p:nvSpPr>
        <p:spPr>
          <a:xfrm>
            <a:off x="4710126" y="1388508"/>
            <a:ext cx="2683427" cy="24622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p>
            <a:pPr lvl="2" indent="0" algn="ctr">
              <a:defRPr sz="1600" b="1">
                <a:latin typeface="Arial"/>
                <a:ea typeface="Arial"/>
                <a:cs typeface="Arial"/>
                <a:sym typeface="Arial"/>
              </a:defRPr>
            </a:pPr>
            <a:r>
              <a:rPr lang="en-IN" dirty="0" smtClean="0"/>
              <a:t>Global Deployment </a:t>
            </a:r>
            <a:r>
              <a:rPr dirty="0" smtClean="0"/>
              <a:t>in </a:t>
            </a:r>
            <a:r>
              <a:rPr dirty="0" err="1"/>
              <a:t>Mfkm</a:t>
            </a:r>
            <a:endParaRPr dirty="0"/>
          </a:p>
        </p:txBody>
      </p:sp>
      <p:sp>
        <p:nvSpPr>
          <p:cNvPr id="621" name="TextBox 30"/>
          <p:cNvSpPr txBox="1"/>
          <p:nvPr/>
        </p:nvSpPr>
        <p:spPr>
          <a:xfrm>
            <a:off x="4082143" y="4340359"/>
            <a:ext cx="2575124" cy="739141"/>
          </a:xfrm>
          <a:prstGeom prst="rect">
            <a:avLst/>
          </a:prstGeom>
          <a:solidFill>
            <a:srgbClr val="FFFFFF">
              <a:alpha val="48000"/>
            </a:srgbClr>
          </a:solidFill>
          <a:ln w="12700">
            <a:miter lim="400000"/>
          </a:ln>
          <a:extLst>
            <a:ext uri="{C572A759-6A51-4108-AA02-DFA0A04FC94B}">
              <ma14:wrappingTextBoxFlag xmlns="" xmlns:ma14="http://schemas.microsoft.com/office/mac/drawingml/2011/main" val="1"/>
            </a:ext>
          </a:extLst>
        </p:spPr>
        <p:txBody>
          <a:bodyPr lIns="45719" rIns="45719">
            <a:spAutoFit/>
          </a:bodyPr>
          <a:lstStyle/>
          <a:p>
            <a:pPr algn="ctr">
              <a:defRPr sz="1400" i="1">
                <a:latin typeface="Bahnschrift Light"/>
                <a:ea typeface="Bahnschrift Light"/>
                <a:cs typeface="Bahnschrift Light"/>
                <a:sym typeface="Bahnschrift Light"/>
              </a:defRPr>
            </a:pPr>
            <a:r>
              <a:rPr dirty="0">
                <a:latin typeface="Arial" panose="020B0604020202020204" pitchFamily="34" charset="0"/>
                <a:cs typeface="Arial" panose="020B0604020202020204" pitchFamily="34" charset="0"/>
              </a:rPr>
              <a:t>4.5x times fiber deployed due</a:t>
            </a:r>
          </a:p>
          <a:p>
            <a:pPr algn="ctr">
              <a:defRPr sz="1400" i="1">
                <a:latin typeface="Bahnschrift Light"/>
                <a:ea typeface="Bahnschrift Light"/>
                <a:cs typeface="Bahnschrift Light"/>
                <a:sym typeface="Bahnschrift Light"/>
              </a:defRPr>
            </a:pPr>
            <a:r>
              <a:rPr dirty="0">
                <a:latin typeface="Arial" panose="020B0604020202020204" pitchFamily="34" charset="0"/>
                <a:cs typeface="Arial" panose="020B0604020202020204" pitchFamily="34" charset="0"/>
              </a:rPr>
              <a:t> to the shift from 3G to 4G+FTTH</a:t>
            </a:r>
          </a:p>
        </p:txBody>
      </p:sp>
      <p:sp>
        <p:nvSpPr>
          <p:cNvPr id="622" name="TextBox 31"/>
          <p:cNvSpPr txBox="1"/>
          <p:nvPr/>
        </p:nvSpPr>
        <p:spPr>
          <a:xfrm>
            <a:off x="6628948" y="2492902"/>
            <a:ext cx="2341022" cy="955041"/>
          </a:xfrm>
          <a:prstGeom prst="rect">
            <a:avLst/>
          </a:prstGeom>
          <a:solidFill>
            <a:srgbClr val="FFFFFF">
              <a:alpha val="48000"/>
            </a:srgbClr>
          </a:solidFill>
          <a:ln w="12700">
            <a:miter lim="400000"/>
          </a:ln>
          <a:extLst>
            <a:ext uri="{C572A759-6A51-4108-AA02-DFA0A04FC94B}">
              <ma14:wrappingTextBoxFlag xmlns="" xmlns:ma14="http://schemas.microsoft.com/office/mac/drawingml/2011/main" val="1"/>
            </a:ext>
          </a:extLst>
        </p:spPr>
        <p:txBody>
          <a:bodyPr lIns="45719" rIns="45719">
            <a:spAutoFit/>
          </a:bodyPr>
          <a:lstStyle>
            <a:lvl1pPr algn="ctr">
              <a:defRPr sz="1400" i="1">
                <a:latin typeface="Bahnschrift Light"/>
                <a:ea typeface="Bahnschrift Light"/>
                <a:cs typeface="Bahnschrift Light"/>
                <a:sym typeface="Bahnschrift Light"/>
              </a:defRPr>
            </a:lvl1pPr>
          </a:lstStyle>
          <a:p>
            <a:r>
              <a:rPr dirty="0">
                <a:latin typeface="Arial" panose="020B0604020202020204" pitchFamily="34" charset="0"/>
                <a:cs typeface="Arial" panose="020B0604020202020204" pitchFamily="34" charset="0"/>
              </a:rPr>
              <a:t>2x times fiber could be deployed due to the 5G bandwidth and latency requirements</a:t>
            </a:r>
          </a:p>
        </p:txBody>
      </p:sp>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Whit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STL_template_new" id="{B63B2276-EC30-1F43-9C76-09EB8FBB2A52}" vid="{7CAE3B39-EFA4-B24F-A453-4650E745A60D}"/>
    </a:ext>
  </a:extLst>
</a:theme>
</file>

<file path=ppt/theme/theme2.xml><?xml version="1.0" encoding="utf-8"?>
<a:theme xmlns:a="http://schemas.openxmlformats.org/drawingml/2006/main" name="Blank">
  <a:themeElements>
    <a:clrScheme name="Blank">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Blank">
      <a:majorFont>
        <a:latin typeface="Calibri"/>
        <a:ea typeface="Calibri"/>
        <a:cs typeface="Calibri"/>
      </a:majorFont>
      <a:minorFont>
        <a:latin typeface="Helvetica"/>
        <a:ea typeface="Helvetica"/>
        <a:cs typeface="Helvetica"/>
      </a:minorFont>
    </a:fontScheme>
    <a:fmtScheme name="Blan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87</TotalTime>
  <Words>1289</Words>
  <Application>Microsoft Office PowerPoint</Application>
  <PresentationFormat>Custom</PresentationFormat>
  <Paragraphs>240</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Bahnschrift Light</vt:lpstr>
      <vt:lpstr>Calibri</vt:lpstr>
      <vt:lpstr>Calibri Light</vt:lpstr>
      <vt:lpstr>Courier New</vt:lpstr>
      <vt:lpstr>Helvetica</vt:lpstr>
      <vt:lpstr>Trebuchet MS</vt:lpstr>
      <vt:lpstr>White Theme</vt:lpstr>
      <vt:lpstr>PowerPoint Presentation</vt:lpstr>
      <vt:lpstr>Agenda</vt:lpstr>
      <vt:lpstr>Sterlite Tech is Present Across the Value Chain</vt:lpstr>
      <vt:lpstr>Data Consumption is Exploding – The Age of More</vt:lpstr>
      <vt:lpstr>Applications of Tomorrow – Data Guzzlers</vt:lpstr>
      <vt:lpstr>Leading Telcos say – Fibre Imperative for a Successful 5G Rollout</vt:lpstr>
      <vt:lpstr>Industry Investment on Network Up-gradation including Fibre</vt:lpstr>
      <vt:lpstr>Fibre Consumption is Directly Proportional to Data Growth</vt:lpstr>
      <vt:lpstr>Fiberized Infrastructure- Key to Sustainable Future</vt:lpstr>
      <vt:lpstr>Fibre is Getting Closer to the Point of Consumption</vt:lpstr>
      <vt:lpstr>5G Infrastructure Requirements for Roll Out</vt:lpstr>
      <vt:lpstr>5G Infrastructure Requirements for Roll-out</vt:lpstr>
      <vt:lpstr>Designing a High Capacity Centralized Fibre Grid</vt:lpstr>
      <vt:lpstr>Why Fibre should be Deployed by Experts</vt:lpstr>
      <vt:lpstr>Disrupting the Indian Market – Partnering with Reliance Jio</vt:lpstr>
      <vt:lpstr>Optical Fibre Cables for 5G Future Ready Networks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achyut ashesh</dc:creator>
  <cp:lastModifiedBy>achyut ashesh</cp:lastModifiedBy>
  <cp:revision>23</cp:revision>
  <dcterms:modified xsi:type="dcterms:W3CDTF">2019-05-27T11:14:40Z</dcterms:modified>
</cp:coreProperties>
</file>